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56" r:id="rId3"/>
    <p:sldId id="259" r:id="rId4"/>
    <p:sldId id="261" r:id="rId5"/>
    <p:sldId id="264" r:id="rId6"/>
    <p:sldId id="286" r:id="rId7"/>
    <p:sldId id="277" r:id="rId8"/>
    <p:sldId id="270" r:id="rId9"/>
    <p:sldId id="278" r:id="rId10"/>
    <p:sldId id="284" r:id="rId11"/>
    <p:sldId id="271" r:id="rId12"/>
    <p:sldId id="272" r:id="rId13"/>
    <p:sldId id="282" r:id="rId14"/>
    <p:sldId id="287" r:id="rId15"/>
    <p:sldId id="273" r:id="rId16"/>
    <p:sldId id="280" r:id="rId17"/>
    <p:sldId id="288" r:id="rId18"/>
    <p:sldId id="285" r:id="rId19"/>
    <p:sldId id="281" r:id="rId20"/>
    <p:sldId id="289" r:id="rId21"/>
    <p:sldId id="262" r:id="rId22"/>
    <p:sldId id="260" r:id="rId23"/>
    <p:sldId id="263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2DDCD"/>
    <a:srgbClr val="EEE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A9444E-133A-44C3-B796-8FA0B8B45224}" v="381" dt="2025-02-25T18:05:17.2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rassyl Iskakov" userId="6c492fd590ec640b" providerId="LiveId" clId="{8FA9444E-133A-44C3-B796-8FA0B8B45224}"/>
    <pc:docChg chg="undo custSel addSld delSld modSld sldOrd modMainMaster">
      <pc:chgData name="Yerassyl Iskakov" userId="6c492fd590ec640b" providerId="LiveId" clId="{8FA9444E-133A-44C3-B796-8FA0B8B45224}" dt="2025-02-26T14:47:46.440" v="2925" actId="14100"/>
      <pc:docMkLst>
        <pc:docMk/>
      </pc:docMkLst>
      <pc:sldChg chg="addSp delSp modSp new mod setBg">
        <pc:chgData name="Yerassyl Iskakov" userId="6c492fd590ec640b" providerId="LiveId" clId="{8FA9444E-133A-44C3-B796-8FA0B8B45224}" dt="2025-02-25T19:45:02.674" v="2869" actId="478"/>
        <pc:sldMkLst>
          <pc:docMk/>
          <pc:sldMk cId="2958457566" sldId="256"/>
        </pc:sldMkLst>
        <pc:spChg chg="add mod">
          <ac:chgData name="Yerassyl Iskakov" userId="6c492fd590ec640b" providerId="LiveId" clId="{8FA9444E-133A-44C3-B796-8FA0B8B45224}" dt="2025-02-24T14:20:02.829" v="1741" actId="20577"/>
          <ac:spMkLst>
            <pc:docMk/>
            <pc:sldMk cId="2958457566" sldId="256"/>
            <ac:spMk id="2" creationId="{C871115C-2D73-3D0D-F0C0-F02313FA98A8}"/>
          </ac:spMkLst>
        </pc:spChg>
        <pc:spChg chg="add mod">
          <ac:chgData name="Yerassyl Iskakov" userId="6c492fd590ec640b" providerId="LiveId" clId="{8FA9444E-133A-44C3-B796-8FA0B8B45224}" dt="2025-02-23T14:53:03.213" v="421" actId="164"/>
          <ac:spMkLst>
            <pc:docMk/>
            <pc:sldMk cId="2958457566" sldId="256"/>
            <ac:spMk id="35" creationId="{9B5A83C1-15DA-14BE-0B5C-E3F4C7DA1405}"/>
          </ac:spMkLst>
        </pc:spChg>
        <pc:spChg chg="add mod">
          <ac:chgData name="Yerassyl Iskakov" userId="6c492fd590ec640b" providerId="LiveId" clId="{8FA9444E-133A-44C3-B796-8FA0B8B45224}" dt="2025-02-23T14:53:03.213" v="421" actId="164"/>
          <ac:spMkLst>
            <pc:docMk/>
            <pc:sldMk cId="2958457566" sldId="256"/>
            <ac:spMk id="36" creationId="{746D5DDD-CA4A-5B32-543F-577C8D24DF6D}"/>
          </ac:spMkLst>
        </pc:spChg>
        <pc:spChg chg="add mod">
          <ac:chgData name="Yerassyl Iskakov" userId="6c492fd590ec640b" providerId="LiveId" clId="{8FA9444E-133A-44C3-B796-8FA0B8B45224}" dt="2025-02-23T14:55:34.974" v="446"/>
          <ac:spMkLst>
            <pc:docMk/>
            <pc:sldMk cId="2958457566" sldId="256"/>
            <ac:spMk id="42" creationId="{BAC32FA2-F492-0D85-5E0B-F8BFEE882431}"/>
          </ac:spMkLst>
        </pc:spChg>
        <pc:grpChg chg="add mod">
          <ac:chgData name="Yerassyl Iskakov" userId="6c492fd590ec640b" providerId="LiveId" clId="{8FA9444E-133A-44C3-B796-8FA0B8B45224}" dt="2025-02-23T14:42:58.259" v="267" actId="164"/>
          <ac:grpSpMkLst>
            <pc:docMk/>
            <pc:sldMk cId="2958457566" sldId="256"/>
            <ac:grpSpMk id="26" creationId="{196D7AC1-050D-363A-BAE5-C6775ABD41A2}"/>
          </ac:grpSpMkLst>
        </pc:grpChg>
        <pc:grpChg chg="add mod">
          <ac:chgData name="Yerassyl Iskakov" userId="6c492fd590ec640b" providerId="LiveId" clId="{8FA9444E-133A-44C3-B796-8FA0B8B45224}" dt="2025-02-23T14:53:03.213" v="421" actId="164"/>
          <ac:grpSpMkLst>
            <pc:docMk/>
            <pc:sldMk cId="2958457566" sldId="256"/>
            <ac:grpSpMk id="34" creationId="{4DE7930D-4A22-72B9-20D8-70E0EAF89BBB}"/>
          </ac:grpSpMkLst>
        </pc:grpChg>
        <pc:grpChg chg="add mod">
          <ac:chgData name="Yerassyl Iskakov" userId="6c492fd590ec640b" providerId="LiveId" clId="{8FA9444E-133A-44C3-B796-8FA0B8B45224}" dt="2025-02-23T14:53:06.301" v="422" actId="1076"/>
          <ac:grpSpMkLst>
            <pc:docMk/>
            <pc:sldMk cId="2958457566" sldId="256"/>
            <ac:grpSpMk id="40" creationId="{E410B73B-1D82-8BDB-EFDF-92E94AC9AD30}"/>
          </ac:grpSpMkLst>
        </pc:grpChg>
        <pc:picChg chg="add del">
          <ac:chgData name="Yerassyl Iskakov" userId="6c492fd590ec640b" providerId="LiveId" clId="{8FA9444E-133A-44C3-B796-8FA0B8B45224}" dt="2025-02-25T19:45:02.674" v="2869" actId="478"/>
          <ac:picMkLst>
            <pc:docMk/>
            <pc:sldMk cId="2958457566" sldId="256"/>
            <ac:picMk id="4" creationId="{BC1D12E9-89AD-A1FE-C531-0EDF6B7F3692}"/>
          </ac:picMkLst>
        </pc:picChg>
        <pc:picChg chg="add mod">
          <ac:chgData name="Yerassyl Iskakov" userId="6c492fd590ec640b" providerId="LiveId" clId="{8FA9444E-133A-44C3-B796-8FA0B8B45224}" dt="2025-02-23T14:54:58.116" v="442" actId="1076"/>
          <ac:picMkLst>
            <pc:docMk/>
            <pc:sldMk cId="2958457566" sldId="256"/>
            <ac:picMk id="43" creationId="{9B8911D5-4845-7D83-6056-C8DAB7434256}"/>
          </ac:picMkLst>
        </pc:picChg>
        <pc:picChg chg="add mod ord">
          <ac:chgData name="Yerassyl Iskakov" userId="6c492fd590ec640b" providerId="LiveId" clId="{8FA9444E-133A-44C3-B796-8FA0B8B45224}" dt="2025-02-23T15:32:16.094" v="817" actId="1076"/>
          <ac:picMkLst>
            <pc:docMk/>
            <pc:sldMk cId="2958457566" sldId="256"/>
            <ac:picMk id="47" creationId="{274D7156-95EE-2A27-2520-74448D390CF6}"/>
          </ac:picMkLst>
        </pc:picChg>
        <pc:cxnChg chg="add mod">
          <ac:chgData name="Yerassyl Iskakov" userId="6c492fd590ec640b" providerId="LiveId" clId="{8FA9444E-133A-44C3-B796-8FA0B8B45224}" dt="2025-02-23T14:43:16.138" v="269" actId="1582"/>
          <ac:cxnSpMkLst>
            <pc:docMk/>
            <pc:sldMk cId="2958457566" sldId="256"/>
            <ac:cxnSpMk id="12" creationId="{1912B775-19A0-C755-F8BC-13FC9D1B2638}"/>
          </ac:cxnSpMkLst>
        </pc:cxnChg>
        <pc:cxnChg chg="add mod">
          <ac:chgData name="Yerassyl Iskakov" userId="6c492fd590ec640b" providerId="LiveId" clId="{8FA9444E-133A-44C3-B796-8FA0B8B45224}" dt="2025-02-23T14:43:33.674" v="275" actId="208"/>
          <ac:cxnSpMkLst>
            <pc:docMk/>
            <pc:sldMk cId="2958457566" sldId="256"/>
            <ac:cxnSpMk id="13" creationId="{92265ECB-109A-4BC2-D1EB-EE6D8A359ED0}"/>
          </ac:cxnSpMkLst>
        </pc:cxnChg>
        <pc:cxnChg chg="add mod">
          <ac:chgData name="Yerassyl Iskakov" userId="6c492fd590ec640b" providerId="LiveId" clId="{8FA9444E-133A-44C3-B796-8FA0B8B45224}" dt="2025-02-23T14:43:16.138" v="269" actId="1582"/>
          <ac:cxnSpMkLst>
            <pc:docMk/>
            <pc:sldMk cId="2958457566" sldId="256"/>
            <ac:cxnSpMk id="14" creationId="{3CE93CBC-0579-53EF-45EC-A331526415B2}"/>
          </ac:cxnSpMkLst>
        </pc:cxnChg>
        <pc:cxnChg chg="add mod">
          <ac:chgData name="Yerassyl Iskakov" userId="6c492fd590ec640b" providerId="LiveId" clId="{8FA9444E-133A-44C3-B796-8FA0B8B45224}" dt="2025-02-23T14:43:16.138" v="269" actId="1582"/>
          <ac:cxnSpMkLst>
            <pc:docMk/>
            <pc:sldMk cId="2958457566" sldId="256"/>
            <ac:cxnSpMk id="17" creationId="{83291B53-0BCA-3F88-45F6-A0CAEE30B1CF}"/>
          </ac:cxnSpMkLst>
        </pc:cxnChg>
        <pc:cxnChg chg="add mod">
          <ac:chgData name="Yerassyl Iskakov" userId="6c492fd590ec640b" providerId="LiveId" clId="{8FA9444E-133A-44C3-B796-8FA0B8B45224}" dt="2025-02-23T14:43:28.929" v="274" actId="208"/>
          <ac:cxnSpMkLst>
            <pc:docMk/>
            <pc:sldMk cId="2958457566" sldId="256"/>
            <ac:cxnSpMk id="32" creationId="{52D521FA-3BC3-393A-556A-C2DC9B44C85D}"/>
          </ac:cxnSpMkLst>
        </pc:cxnChg>
        <pc:cxnChg chg="add mod">
          <ac:chgData name="Yerassyl Iskakov" userId="6c492fd590ec640b" providerId="LiveId" clId="{8FA9444E-133A-44C3-B796-8FA0B8B45224}" dt="2025-02-23T14:43:37.615" v="276" actId="208"/>
          <ac:cxnSpMkLst>
            <pc:docMk/>
            <pc:sldMk cId="2958457566" sldId="256"/>
            <ac:cxnSpMk id="33" creationId="{4D37CDED-A522-5B14-88AB-05F41953BA96}"/>
          </ac:cxnSpMkLst>
        </pc:cxnChg>
      </pc:sldChg>
      <pc:sldChg chg="new del">
        <pc:chgData name="Yerassyl Iskakov" userId="6c492fd590ec640b" providerId="LiveId" clId="{8FA9444E-133A-44C3-B796-8FA0B8B45224}" dt="2025-02-23T15:14:56.373" v="693" actId="47"/>
        <pc:sldMkLst>
          <pc:docMk/>
          <pc:sldMk cId="1594676394" sldId="257"/>
        </pc:sldMkLst>
      </pc:sldChg>
      <pc:sldChg chg="new del">
        <pc:chgData name="Yerassyl Iskakov" userId="6c492fd590ec640b" providerId="LiveId" clId="{8FA9444E-133A-44C3-B796-8FA0B8B45224}" dt="2025-02-23T15:14:57.761" v="694" actId="47"/>
        <pc:sldMkLst>
          <pc:docMk/>
          <pc:sldMk cId="1312106719" sldId="258"/>
        </pc:sldMkLst>
      </pc:sldChg>
      <pc:sldChg chg="addSp delSp modSp add mod ord setBg delDesignElem">
        <pc:chgData name="Yerassyl Iskakov" userId="6c492fd590ec640b" providerId="LiveId" clId="{8FA9444E-133A-44C3-B796-8FA0B8B45224}" dt="2025-02-25T15:52:27.324" v="2410" actId="20577"/>
        <pc:sldMkLst>
          <pc:docMk/>
          <pc:sldMk cId="283716518" sldId="259"/>
        </pc:sldMkLst>
        <pc:spChg chg="mod">
          <ac:chgData name="Yerassyl Iskakov" userId="6c492fd590ec640b" providerId="LiveId" clId="{8FA9444E-133A-44C3-B796-8FA0B8B45224}" dt="2025-02-23T15:13:20.295" v="617" actId="1076"/>
          <ac:spMkLst>
            <pc:docMk/>
            <pc:sldMk cId="283716518" sldId="259"/>
            <ac:spMk id="2" creationId="{F3B4FEFA-0501-27AA-0722-6951505EBF7F}"/>
          </ac:spMkLst>
        </pc:spChg>
        <pc:spChg chg="add mod ord">
          <ac:chgData name="Yerassyl Iskakov" userId="6c492fd590ec640b" providerId="LiveId" clId="{8FA9444E-133A-44C3-B796-8FA0B8B45224}" dt="2025-02-25T15:52:27.324" v="2410" actId="20577"/>
          <ac:spMkLst>
            <pc:docMk/>
            <pc:sldMk cId="283716518" sldId="259"/>
            <ac:spMk id="7" creationId="{87087B9E-753F-78FE-47C9-41C04CC419B4}"/>
          </ac:spMkLst>
        </pc:spChg>
        <pc:spChg chg="add del">
          <ac:chgData name="Yerassyl Iskakov" userId="6c492fd590ec640b" providerId="LiveId" clId="{8FA9444E-133A-44C3-B796-8FA0B8B45224}" dt="2025-02-23T15:46:44.705" v="909"/>
          <ac:spMkLst>
            <pc:docMk/>
            <pc:sldMk cId="283716518" sldId="259"/>
            <ac:spMk id="15" creationId="{23E547B5-89CF-4EC0-96DE-25771AED0799}"/>
          </ac:spMkLst>
        </pc:spChg>
        <pc:spChg chg="add del">
          <ac:chgData name="Yerassyl Iskakov" userId="6c492fd590ec640b" providerId="LiveId" clId="{8FA9444E-133A-44C3-B796-8FA0B8B45224}" dt="2025-02-23T15:46:44.705" v="909"/>
          <ac:spMkLst>
            <pc:docMk/>
            <pc:sldMk cId="283716518" sldId="259"/>
            <ac:spMk id="17" creationId="{3F0B8CEB-8279-4E5E-A0CE-1FC9F71736F2}"/>
          </ac:spMkLst>
        </pc:spChg>
        <pc:picChg chg="add mod">
          <ac:chgData name="Yerassyl Iskakov" userId="6c492fd590ec640b" providerId="LiveId" clId="{8FA9444E-133A-44C3-B796-8FA0B8B45224}" dt="2025-02-23T15:13:22.351" v="619" actId="1076"/>
          <ac:picMkLst>
            <pc:docMk/>
            <pc:sldMk cId="283716518" sldId="259"/>
            <ac:picMk id="12" creationId="{BAC60A30-3FA5-87FA-0FB6-E932F5AA4CEB}"/>
          </ac:picMkLst>
        </pc:picChg>
      </pc:sldChg>
      <pc:sldChg chg="addSp delSp modSp add mod ord">
        <pc:chgData name="Yerassyl Iskakov" userId="6c492fd590ec640b" providerId="LiveId" clId="{8FA9444E-133A-44C3-B796-8FA0B8B45224}" dt="2025-02-23T15:33:16.435" v="823" actId="1076"/>
        <pc:sldMkLst>
          <pc:docMk/>
          <pc:sldMk cId="3648621481" sldId="260"/>
        </pc:sldMkLst>
        <pc:spChg chg="mod">
          <ac:chgData name="Yerassyl Iskakov" userId="6c492fd590ec640b" providerId="LiveId" clId="{8FA9444E-133A-44C3-B796-8FA0B8B45224}" dt="2025-02-23T15:33:16.435" v="823" actId="1076"/>
          <ac:spMkLst>
            <pc:docMk/>
            <pc:sldMk cId="3648621481" sldId="260"/>
            <ac:spMk id="2" creationId="{164E40EC-014B-098A-5039-398A9E3909C1}"/>
          </ac:spMkLst>
        </pc:spChg>
        <pc:spChg chg="add mod">
          <ac:chgData name="Yerassyl Iskakov" userId="6c492fd590ec640b" providerId="LiveId" clId="{8FA9444E-133A-44C3-B796-8FA0B8B45224}" dt="2025-02-23T14:21:02.870" v="89"/>
          <ac:spMkLst>
            <pc:docMk/>
            <pc:sldMk cId="3648621481" sldId="260"/>
            <ac:spMk id="4" creationId="{5D8DD359-A87B-09A6-AFAD-571AF3BFB34C}"/>
          </ac:spMkLst>
        </pc:spChg>
      </pc:sldChg>
      <pc:sldChg chg="addSp delSp modSp add mod ord setBg delDesignElem">
        <pc:chgData name="Yerassyl Iskakov" userId="6c492fd590ec640b" providerId="LiveId" clId="{8FA9444E-133A-44C3-B796-8FA0B8B45224}" dt="2025-02-26T14:45:49.946" v="2916" actId="20577"/>
        <pc:sldMkLst>
          <pc:docMk/>
          <pc:sldMk cId="1023990792" sldId="261"/>
        </pc:sldMkLst>
        <pc:spChg chg="mod">
          <ac:chgData name="Yerassyl Iskakov" userId="6c492fd590ec640b" providerId="LiveId" clId="{8FA9444E-133A-44C3-B796-8FA0B8B45224}" dt="2025-02-24T14:41:44.025" v="1752" actId="20577"/>
          <ac:spMkLst>
            <pc:docMk/>
            <pc:sldMk cId="1023990792" sldId="261"/>
            <ac:spMk id="2" creationId="{6178CA14-59CC-9AE7-BF91-E27F642E91F9}"/>
          </ac:spMkLst>
        </pc:spChg>
        <pc:spChg chg="add mod">
          <ac:chgData name="Yerassyl Iskakov" userId="6c492fd590ec640b" providerId="LiveId" clId="{8FA9444E-133A-44C3-B796-8FA0B8B45224}" dt="2025-02-26T14:45:49.946" v="2916" actId="20577"/>
          <ac:spMkLst>
            <pc:docMk/>
            <pc:sldMk cId="1023990792" sldId="261"/>
            <ac:spMk id="5" creationId="{03FB1C05-B043-1BE9-7668-E2707737F040}"/>
          </ac:spMkLst>
        </pc:spChg>
        <pc:spChg chg="add mod ord">
          <ac:chgData name="Yerassyl Iskakov" userId="6c492fd590ec640b" providerId="LiveId" clId="{8FA9444E-133A-44C3-B796-8FA0B8B45224}" dt="2025-02-23T15:49:00.818" v="959" actId="20577"/>
          <ac:spMkLst>
            <pc:docMk/>
            <pc:sldMk cId="1023990792" sldId="261"/>
            <ac:spMk id="7" creationId="{504B57CE-62AA-9CFA-AD51-F6202BCE7D64}"/>
          </ac:spMkLst>
        </pc:spChg>
        <pc:picChg chg="add mod modCrop">
          <ac:chgData name="Yerassyl Iskakov" userId="6c492fd590ec640b" providerId="LiveId" clId="{8FA9444E-133A-44C3-B796-8FA0B8B45224}" dt="2025-02-24T17:04:05.341" v="2124" actId="1076"/>
          <ac:picMkLst>
            <pc:docMk/>
            <pc:sldMk cId="1023990792" sldId="261"/>
            <ac:picMk id="11" creationId="{F416057F-9357-EAB6-CC11-AA40D65011C6}"/>
          </ac:picMkLst>
        </pc:picChg>
        <pc:cxnChg chg="add mod">
          <ac:chgData name="Yerassyl Iskakov" userId="6c492fd590ec640b" providerId="LiveId" clId="{8FA9444E-133A-44C3-B796-8FA0B8B45224}" dt="2025-02-23T15:48:03.091" v="941" actId="1582"/>
          <ac:cxnSpMkLst>
            <pc:docMk/>
            <pc:sldMk cId="1023990792" sldId="261"/>
            <ac:cxnSpMk id="13" creationId="{66714EE9-8C50-5BE4-72FF-D0667E542FDD}"/>
          </ac:cxnSpMkLst>
        </pc:cxnChg>
      </pc:sldChg>
      <pc:sldChg chg="addSp delSp modSp add mod setBg">
        <pc:chgData name="Yerassyl Iskakov" userId="6c492fd590ec640b" providerId="LiveId" clId="{8FA9444E-133A-44C3-B796-8FA0B8B45224}" dt="2025-02-25T16:12:52.502" v="2642" actId="688"/>
        <pc:sldMkLst>
          <pc:docMk/>
          <pc:sldMk cId="648623740" sldId="262"/>
        </pc:sldMkLst>
        <pc:spChg chg="mod">
          <ac:chgData name="Yerassyl Iskakov" userId="6c492fd590ec640b" providerId="LiveId" clId="{8FA9444E-133A-44C3-B796-8FA0B8B45224}" dt="2025-02-23T17:16:17.694" v="1558" actId="1076"/>
          <ac:spMkLst>
            <pc:docMk/>
            <pc:sldMk cId="648623740" sldId="262"/>
            <ac:spMk id="2" creationId="{CD3D8C24-3793-89B3-690C-19CDD7D870E4}"/>
          </ac:spMkLst>
        </pc:spChg>
        <pc:spChg chg="add mod">
          <ac:chgData name="Yerassyl Iskakov" userId="6c492fd590ec640b" providerId="LiveId" clId="{8FA9444E-133A-44C3-B796-8FA0B8B45224}" dt="2025-02-25T16:12:24.603" v="2635"/>
          <ac:spMkLst>
            <pc:docMk/>
            <pc:sldMk cId="648623740" sldId="262"/>
            <ac:spMk id="5" creationId="{10411764-E6A5-6F21-CDBE-CE0A8163D801}"/>
          </ac:spMkLst>
        </pc:spChg>
        <pc:picChg chg="add mod">
          <ac:chgData name="Yerassyl Iskakov" userId="6c492fd590ec640b" providerId="LiveId" clId="{8FA9444E-133A-44C3-B796-8FA0B8B45224}" dt="2025-02-25T16:12:52.502" v="2642" actId="688"/>
          <ac:picMkLst>
            <pc:docMk/>
            <pc:sldMk cId="648623740" sldId="262"/>
            <ac:picMk id="3074" creationId="{B6377A71-C4E8-C1F3-82AF-C8D9693995BA}"/>
          </ac:picMkLst>
        </pc:picChg>
        <pc:picChg chg="add mod">
          <ac:chgData name="Yerassyl Iskakov" userId="6c492fd590ec640b" providerId="LiveId" clId="{8FA9444E-133A-44C3-B796-8FA0B8B45224}" dt="2025-02-25T16:12:42.134" v="2639" actId="1076"/>
          <ac:picMkLst>
            <pc:docMk/>
            <pc:sldMk cId="648623740" sldId="262"/>
            <ac:picMk id="3076" creationId="{BF6BA558-08B9-6F21-03D8-91D2CE80C6E7}"/>
          </ac:picMkLst>
        </pc:picChg>
      </pc:sldChg>
      <pc:sldChg chg="add del">
        <pc:chgData name="Yerassyl Iskakov" userId="6c492fd590ec640b" providerId="LiveId" clId="{8FA9444E-133A-44C3-B796-8FA0B8B45224}" dt="2025-02-23T14:28:43.477" v="107" actId="47"/>
        <pc:sldMkLst>
          <pc:docMk/>
          <pc:sldMk cId="2397743839" sldId="262"/>
        </pc:sldMkLst>
      </pc:sldChg>
      <pc:sldChg chg="addSp delSp modSp add mod ord">
        <pc:chgData name="Yerassyl Iskakov" userId="6c492fd590ec640b" providerId="LiveId" clId="{8FA9444E-133A-44C3-B796-8FA0B8B45224}" dt="2025-02-25T15:47:31.573" v="2368" actId="21"/>
        <pc:sldMkLst>
          <pc:docMk/>
          <pc:sldMk cId="3098124253" sldId="263"/>
        </pc:sldMkLst>
        <pc:spChg chg="mod">
          <ac:chgData name="Yerassyl Iskakov" userId="6c492fd590ec640b" providerId="LiveId" clId="{8FA9444E-133A-44C3-B796-8FA0B8B45224}" dt="2025-02-23T14:29:36.443" v="137" actId="20577"/>
          <ac:spMkLst>
            <pc:docMk/>
            <pc:sldMk cId="3098124253" sldId="263"/>
            <ac:spMk id="2" creationId="{D9A794CF-2C1A-94DD-7FB4-9C11E33E8DD9}"/>
          </ac:spMkLst>
        </pc:spChg>
        <pc:spChg chg="mod">
          <ac:chgData name="Yerassyl Iskakov" userId="6c492fd590ec640b" providerId="LiveId" clId="{8FA9444E-133A-44C3-B796-8FA0B8B45224}" dt="2025-02-25T15:47:29.804" v="2367"/>
          <ac:spMkLst>
            <pc:docMk/>
            <pc:sldMk cId="3098124253" sldId="263"/>
            <ac:spMk id="3" creationId="{693598FE-AEDC-F158-027C-3C891E774346}"/>
          </ac:spMkLst>
        </pc:spChg>
        <pc:picChg chg="add del mod">
          <ac:chgData name="Yerassyl Iskakov" userId="6c492fd590ec640b" providerId="LiveId" clId="{8FA9444E-133A-44C3-B796-8FA0B8B45224}" dt="2025-02-25T15:47:31.573" v="2368" actId="21"/>
          <ac:picMkLst>
            <pc:docMk/>
            <pc:sldMk cId="3098124253" sldId="263"/>
            <ac:picMk id="2050" creationId="{9E79CEE9-C257-67EF-43E5-F2D188CA34D6}"/>
          </ac:picMkLst>
        </pc:picChg>
      </pc:sldChg>
      <pc:sldChg chg="addSp delSp modSp new mod setBg addAnim delAnim delDesignElem">
        <pc:chgData name="Yerassyl Iskakov" userId="6c492fd590ec640b" providerId="LiveId" clId="{8FA9444E-133A-44C3-B796-8FA0B8B45224}" dt="2025-02-23T19:51:01.487" v="1700" actId="1076"/>
        <pc:sldMkLst>
          <pc:docMk/>
          <pc:sldMk cId="3804150648" sldId="264"/>
        </pc:sldMkLst>
        <pc:spChg chg="add mod">
          <ac:chgData name="Yerassyl Iskakov" userId="6c492fd590ec640b" providerId="LiveId" clId="{8FA9444E-133A-44C3-B796-8FA0B8B45224}" dt="2025-02-23T19:51:01.487" v="1700" actId="1076"/>
          <ac:spMkLst>
            <pc:docMk/>
            <pc:sldMk cId="3804150648" sldId="264"/>
            <ac:spMk id="5" creationId="{A6BB6D91-A766-18F8-3370-2A76C6E27EB8}"/>
          </ac:spMkLst>
        </pc:spChg>
        <pc:spChg chg="add del">
          <ac:chgData name="Yerassyl Iskakov" userId="6c492fd590ec640b" providerId="LiveId" clId="{8FA9444E-133A-44C3-B796-8FA0B8B45224}" dt="2025-02-23T15:46:44.705" v="909"/>
          <ac:spMkLst>
            <pc:docMk/>
            <pc:sldMk cId="3804150648" sldId="264"/>
            <ac:spMk id="44" creationId="{9089EED9-F54D-4F20-A2C6-949DE4176959}"/>
          </ac:spMkLst>
        </pc:spChg>
        <pc:spChg chg="add del">
          <ac:chgData name="Yerassyl Iskakov" userId="6c492fd590ec640b" providerId="LiveId" clId="{8FA9444E-133A-44C3-B796-8FA0B8B45224}" dt="2025-02-23T15:46:44.705" v="909"/>
          <ac:spMkLst>
            <pc:docMk/>
            <pc:sldMk cId="3804150648" sldId="264"/>
            <ac:spMk id="45" creationId="{7E46F721-3785-414D-8697-16AF490E6806}"/>
          </ac:spMkLst>
        </pc:spChg>
        <pc:picChg chg="add mod">
          <ac:chgData name="Yerassyl Iskakov" userId="6c492fd590ec640b" providerId="LiveId" clId="{8FA9444E-133A-44C3-B796-8FA0B8B45224}" dt="2025-02-23T19:50:43.810" v="1684" actId="1076"/>
          <ac:picMkLst>
            <pc:docMk/>
            <pc:sldMk cId="3804150648" sldId="264"/>
            <ac:picMk id="14" creationId="{45CA1140-9A96-B331-16A7-D8769158958C}"/>
          </ac:picMkLst>
        </pc:picChg>
      </pc:sldChg>
      <pc:sldChg chg="modSp add del mod ord">
        <pc:chgData name="Yerassyl Iskakov" userId="6c492fd590ec640b" providerId="LiveId" clId="{8FA9444E-133A-44C3-B796-8FA0B8B45224}" dt="2025-02-23T15:19:54.691" v="761" actId="47"/>
        <pc:sldMkLst>
          <pc:docMk/>
          <pc:sldMk cId="1878998985" sldId="265"/>
        </pc:sldMkLst>
      </pc:sldChg>
      <pc:sldChg chg="add del">
        <pc:chgData name="Yerassyl Iskakov" userId="6c492fd590ec640b" providerId="LiveId" clId="{8FA9444E-133A-44C3-B796-8FA0B8B45224}" dt="2025-02-23T15:01:53.988" v="476"/>
        <pc:sldMkLst>
          <pc:docMk/>
          <pc:sldMk cId="2250969713" sldId="266"/>
        </pc:sldMkLst>
      </pc:sldChg>
      <pc:sldChg chg="modSp add del mod">
        <pc:chgData name="Yerassyl Iskakov" userId="6c492fd590ec640b" providerId="LiveId" clId="{8FA9444E-133A-44C3-B796-8FA0B8B45224}" dt="2025-02-23T15:20:12.749" v="769" actId="47"/>
        <pc:sldMkLst>
          <pc:docMk/>
          <pc:sldMk cId="3596438809" sldId="266"/>
        </pc:sldMkLst>
      </pc:sldChg>
      <pc:sldChg chg="modSp add del mod">
        <pc:chgData name="Yerassyl Iskakov" userId="6c492fd590ec640b" providerId="LiveId" clId="{8FA9444E-133A-44C3-B796-8FA0B8B45224}" dt="2025-02-23T15:20:39.410" v="781" actId="47"/>
        <pc:sldMkLst>
          <pc:docMk/>
          <pc:sldMk cId="1328412207" sldId="267"/>
        </pc:sldMkLst>
      </pc:sldChg>
      <pc:sldChg chg="modSp add del mod">
        <pc:chgData name="Yerassyl Iskakov" userId="6c492fd590ec640b" providerId="LiveId" clId="{8FA9444E-133A-44C3-B796-8FA0B8B45224}" dt="2025-02-23T15:20:53.073" v="787" actId="47"/>
        <pc:sldMkLst>
          <pc:docMk/>
          <pc:sldMk cId="2231225081" sldId="268"/>
        </pc:sldMkLst>
      </pc:sldChg>
      <pc:sldChg chg="modSp add del mod">
        <pc:chgData name="Yerassyl Iskakov" userId="6c492fd590ec640b" providerId="LiveId" clId="{8FA9444E-133A-44C3-B796-8FA0B8B45224}" dt="2025-02-23T15:21:06.949" v="793" actId="47"/>
        <pc:sldMkLst>
          <pc:docMk/>
          <pc:sldMk cId="3281604876" sldId="269"/>
        </pc:sldMkLst>
      </pc:sldChg>
      <pc:sldChg chg="addSp delSp modSp add mod ord setBg">
        <pc:chgData name="Yerassyl Iskakov" userId="6c492fd590ec640b" providerId="LiveId" clId="{8FA9444E-133A-44C3-B796-8FA0B8B45224}" dt="2025-02-24T16:01:22.627" v="2098" actId="1076"/>
        <pc:sldMkLst>
          <pc:docMk/>
          <pc:sldMk cId="4165096038" sldId="270"/>
        </pc:sldMkLst>
        <pc:spChg chg="add mod">
          <ac:chgData name="Yerassyl Iskakov" userId="6c492fd590ec640b" providerId="LiveId" clId="{8FA9444E-133A-44C3-B796-8FA0B8B45224}" dt="2025-02-24T15:10:48.201" v="2095" actId="1076"/>
          <ac:spMkLst>
            <pc:docMk/>
            <pc:sldMk cId="4165096038" sldId="270"/>
            <ac:spMk id="2" creationId="{B80CE844-B2C6-EC5B-B84B-F9C8734A1FE3}"/>
          </ac:spMkLst>
        </pc:spChg>
        <pc:spChg chg="add mod">
          <ac:chgData name="Yerassyl Iskakov" userId="6c492fd590ec640b" providerId="LiveId" clId="{8FA9444E-133A-44C3-B796-8FA0B8B45224}" dt="2025-02-24T14:46:20.993" v="1807" actId="1076"/>
          <ac:spMkLst>
            <pc:docMk/>
            <pc:sldMk cId="4165096038" sldId="270"/>
            <ac:spMk id="7" creationId="{64F13A2D-883D-3B59-995D-7663689546EB}"/>
          </ac:spMkLst>
        </pc:spChg>
        <pc:spChg chg="add mod">
          <ac:chgData name="Yerassyl Iskakov" userId="6c492fd590ec640b" providerId="LiveId" clId="{8FA9444E-133A-44C3-B796-8FA0B8B45224}" dt="2025-02-24T14:46:20.993" v="1807" actId="1076"/>
          <ac:spMkLst>
            <pc:docMk/>
            <pc:sldMk cId="4165096038" sldId="270"/>
            <ac:spMk id="9" creationId="{8DE397C9-4454-BC4E-15E7-0E8F65731E6B}"/>
          </ac:spMkLst>
        </pc:spChg>
        <pc:spChg chg="add mod">
          <ac:chgData name="Yerassyl Iskakov" userId="6c492fd590ec640b" providerId="LiveId" clId="{8FA9444E-133A-44C3-B796-8FA0B8B45224}" dt="2025-02-24T14:46:20.993" v="1807" actId="1076"/>
          <ac:spMkLst>
            <pc:docMk/>
            <pc:sldMk cId="4165096038" sldId="270"/>
            <ac:spMk id="12" creationId="{07C24334-1732-DFFD-33B1-F3668D0D6D52}"/>
          </ac:spMkLst>
        </pc:spChg>
        <pc:spChg chg="add mod">
          <ac:chgData name="Yerassyl Iskakov" userId="6c492fd590ec640b" providerId="LiveId" clId="{8FA9444E-133A-44C3-B796-8FA0B8B45224}" dt="2025-02-24T14:51:38.046" v="1871" actId="14100"/>
          <ac:spMkLst>
            <pc:docMk/>
            <pc:sldMk cId="4165096038" sldId="270"/>
            <ac:spMk id="14" creationId="{ACF4022C-B0F0-70EA-E278-3DA27CBC45C5}"/>
          </ac:spMkLst>
        </pc:spChg>
        <pc:spChg chg="add mod">
          <ac:chgData name="Yerassyl Iskakov" userId="6c492fd590ec640b" providerId="LiveId" clId="{8FA9444E-133A-44C3-B796-8FA0B8B45224}" dt="2025-02-24T16:01:22.627" v="2098" actId="1076"/>
          <ac:spMkLst>
            <pc:docMk/>
            <pc:sldMk cId="4165096038" sldId="270"/>
            <ac:spMk id="15" creationId="{9F0BD23F-D015-E6E5-9CDE-16B35A22A13D}"/>
          </ac:spMkLst>
        </pc:spChg>
        <pc:spChg chg="add mod">
          <ac:chgData name="Yerassyl Iskakov" userId="6c492fd590ec640b" providerId="LiveId" clId="{8FA9444E-133A-44C3-B796-8FA0B8B45224}" dt="2025-02-24T14:46:20.993" v="1807" actId="1076"/>
          <ac:spMkLst>
            <pc:docMk/>
            <pc:sldMk cId="4165096038" sldId="270"/>
            <ac:spMk id="17" creationId="{0DF30D21-B162-B0D6-757D-5577340EB15A}"/>
          </ac:spMkLst>
        </pc:spChg>
        <pc:picChg chg="add mod modCrop">
          <ac:chgData name="Yerassyl Iskakov" userId="6c492fd590ec640b" providerId="LiveId" clId="{8FA9444E-133A-44C3-B796-8FA0B8B45224}" dt="2025-02-24T15:09:24.418" v="2061" actId="1076"/>
          <ac:picMkLst>
            <pc:docMk/>
            <pc:sldMk cId="4165096038" sldId="270"/>
            <ac:picMk id="4" creationId="{971A0CA8-F79A-27F3-05BB-32B855AF25E5}"/>
          </ac:picMkLst>
        </pc:picChg>
        <pc:picChg chg="add mod">
          <ac:chgData name="Yerassyl Iskakov" userId="6c492fd590ec640b" providerId="LiveId" clId="{8FA9444E-133A-44C3-B796-8FA0B8B45224}" dt="2025-02-24T14:46:20.993" v="1807" actId="1076"/>
          <ac:picMkLst>
            <pc:docMk/>
            <pc:sldMk cId="4165096038" sldId="270"/>
            <ac:picMk id="21" creationId="{738EFB5B-F6DD-91DE-26A8-A9D166FC4B1B}"/>
          </ac:picMkLst>
        </pc:picChg>
        <pc:picChg chg="add mod">
          <ac:chgData name="Yerassyl Iskakov" userId="6c492fd590ec640b" providerId="LiveId" clId="{8FA9444E-133A-44C3-B796-8FA0B8B45224}" dt="2025-02-24T14:46:20.993" v="1807" actId="1076"/>
          <ac:picMkLst>
            <pc:docMk/>
            <pc:sldMk cId="4165096038" sldId="270"/>
            <ac:picMk id="23" creationId="{14DE4034-4A05-CE0C-4E79-981BBCC046A4}"/>
          </ac:picMkLst>
        </pc:picChg>
        <pc:picChg chg="add mod">
          <ac:chgData name="Yerassyl Iskakov" userId="6c492fd590ec640b" providerId="LiveId" clId="{8FA9444E-133A-44C3-B796-8FA0B8B45224}" dt="2025-02-24T14:46:20.993" v="1807" actId="1076"/>
          <ac:picMkLst>
            <pc:docMk/>
            <pc:sldMk cId="4165096038" sldId="270"/>
            <ac:picMk id="25" creationId="{C48F4D95-F184-D1B5-3C5F-ECF550A7F2E1}"/>
          </ac:picMkLst>
        </pc:picChg>
      </pc:sldChg>
      <pc:sldChg chg="addSp delSp modSp add mod setBg">
        <pc:chgData name="Yerassyl Iskakov" userId="6c492fd590ec640b" providerId="LiveId" clId="{8FA9444E-133A-44C3-B796-8FA0B8B45224}" dt="2025-02-24T16:28:48.732" v="2110" actId="22"/>
        <pc:sldMkLst>
          <pc:docMk/>
          <pc:sldMk cId="1033916747" sldId="271"/>
        </pc:sldMkLst>
        <pc:spChg chg="mod">
          <ac:chgData name="Yerassyl Iskakov" userId="6c492fd590ec640b" providerId="LiveId" clId="{8FA9444E-133A-44C3-B796-8FA0B8B45224}" dt="2025-02-23T16:02:16.795" v="1190" actId="1076"/>
          <ac:spMkLst>
            <pc:docMk/>
            <pc:sldMk cId="1033916747" sldId="271"/>
            <ac:spMk id="2" creationId="{4F4D5137-10C3-0059-F45B-E824DB49205D}"/>
          </ac:spMkLst>
        </pc:spChg>
        <pc:spChg chg="add mod">
          <ac:chgData name="Yerassyl Iskakov" userId="6c492fd590ec640b" providerId="LiveId" clId="{8FA9444E-133A-44C3-B796-8FA0B8B45224}" dt="2025-02-23T16:06:22.474" v="1244" actId="14100"/>
          <ac:spMkLst>
            <pc:docMk/>
            <pc:sldMk cId="1033916747" sldId="271"/>
            <ac:spMk id="20" creationId="{AABFC92D-5AAF-20B5-CBC0-B7F950D73426}"/>
          </ac:spMkLst>
        </pc:spChg>
        <pc:spChg chg="add mod">
          <ac:chgData name="Yerassyl Iskakov" userId="6c492fd590ec640b" providerId="LiveId" clId="{8FA9444E-133A-44C3-B796-8FA0B8B45224}" dt="2025-02-23T16:06:44.391" v="1254" actId="1076"/>
          <ac:spMkLst>
            <pc:docMk/>
            <pc:sldMk cId="1033916747" sldId="271"/>
            <ac:spMk id="22" creationId="{42B40273-342C-B493-20EC-6214D550BA5F}"/>
          </ac:spMkLst>
        </pc:spChg>
        <pc:spChg chg="add mod">
          <ac:chgData name="Yerassyl Iskakov" userId="6c492fd590ec640b" providerId="LiveId" clId="{8FA9444E-133A-44C3-B796-8FA0B8B45224}" dt="2025-02-23T16:07:19.727" v="1266" actId="1076"/>
          <ac:spMkLst>
            <pc:docMk/>
            <pc:sldMk cId="1033916747" sldId="271"/>
            <ac:spMk id="24" creationId="{A33AFAB6-1E75-1403-40F0-AD21661993D6}"/>
          </ac:spMkLst>
        </pc:spChg>
        <pc:spChg chg="add mod">
          <ac:chgData name="Yerassyl Iskakov" userId="6c492fd590ec640b" providerId="LiveId" clId="{8FA9444E-133A-44C3-B796-8FA0B8B45224}" dt="2025-02-23T16:11:01.590" v="1347" actId="20577"/>
          <ac:spMkLst>
            <pc:docMk/>
            <pc:sldMk cId="1033916747" sldId="271"/>
            <ac:spMk id="25" creationId="{1F7AA651-18BA-D486-9FA4-1EB7269877FA}"/>
          </ac:spMkLst>
        </pc:spChg>
        <pc:picChg chg="add mod modCrop">
          <ac:chgData name="Yerassyl Iskakov" userId="6c492fd590ec640b" providerId="LiveId" clId="{8FA9444E-133A-44C3-B796-8FA0B8B45224}" dt="2025-02-23T16:03:18.969" v="1210" actId="1076"/>
          <ac:picMkLst>
            <pc:docMk/>
            <pc:sldMk cId="1033916747" sldId="271"/>
            <ac:picMk id="7" creationId="{DC91737F-D81D-6F47-92D3-8E58FFFFDF32}"/>
          </ac:picMkLst>
        </pc:picChg>
        <pc:picChg chg="add mod modCrop">
          <ac:chgData name="Yerassyl Iskakov" userId="6c492fd590ec640b" providerId="LiveId" clId="{8FA9444E-133A-44C3-B796-8FA0B8B45224}" dt="2025-02-23T16:04:45.817" v="1228" actId="1076"/>
          <ac:picMkLst>
            <pc:docMk/>
            <pc:sldMk cId="1033916747" sldId="271"/>
            <ac:picMk id="9" creationId="{2B2A77CE-FA4C-E9E0-1429-D0F2FA9E8F8B}"/>
          </ac:picMkLst>
        </pc:picChg>
        <pc:picChg chg="add mod">
          <ac:chgData name="Yerassyl Iskakov" userId="6c492fd590ec640b" providerId="LiveId" clId="{8FA9444E-133A-44C3-B796-8FA0B8B45224}" dt="2025-02-23T16:04:41.001" v="1227" actId="1076"/>
          <ac:picMkLst>
            <pc:docMk/>
            <pc:sldMk cId="1033916747" sldId="271"/>
            <ac:picMk id="11" creationId="{266CCF2E-A44B-E3D9-10F9-0A150276FB5C}"/>
          </ac:picMkLst>
        </pc:picChg>
        <pc:picChg chg="add mod">
          <ac:chgData name="Yerassyl Iskakov" userId="6c492fd590ec640b" providerId="LiveId" clId="{8FA9444E-133A-44C3-B796-8FA0B8B45224}" dt="2025-02-23T16:02:24.442" v="1194" actId="1076"/>
          <ac:picMkLst>
            <pc:docMk/>
            <pc:sldMk cId="1033916747" sldId="271"/>
            <ac:picMk id="4098" creationId="{0C4A010A-2D50-D71F-9A3F-B9F31E366269}"/>
          </ac:picMkLst>
        </pc:picChg>
        <pc:cxnChg chg="add mod">
          <ac:chgData name="Yerassyl Iskakov" userId="6c492fd590ec640b" providerId="LiveId" clId="{8FA9444E-133A-44C3-B796-8FA0B8B45224}" dt="2025-02-23T16:04:41.001" v="1227" actId="1076"/>
          <ac:cxnSpMkLst>
            <pc:docMk/>
            <pc:sldMk cId="1033916747" sldId="271"/>
            <ac:cxnSpMk id="15" creationId="{40C744C9-3104-B8E9-6DB1-B08EF2551820}"/>
          </ac:cxnSpMkLst>
        </pc:cxnChg>
      </pc:sldChg>
      <pc:sldChg chg="addSp delSp modSp add mod ord setBg">
        <pc:chgData name="Yerassyl Iskakov" userId="6c492fd590ec640b" providerId="LiveId" clId="{8FA9444E-133A-44C3-B796-8FA0B8B45224}" dt="2025-02-25T16:05:59.806" v="2618"/>
        <pc:sldMkLst>
          <pc:docMk/>
          <pc:sldMk cId="373576268" sldId="272"/>
        </pc:sldMkLst>
        <pc:spChg chg="mod">
          <ac:chgData name="Yerassyl Iskakov" userId="6c492fd590ec640b" providerId="LiveId" clId="{8FA9444E-133A-44C3-B796-8FA0B8B45224}" dt="2025-02-23T16:18:54.312" v="1395" actId="1076"/>
          <ac:spMkLst>
            <pc:docMk/>
            <pc:sldMk cId="373576268" sldId="272"/>
            <ac:spMk id="2" creationId="{BDE66C41-6C10-CAF2-E8E3-84318E07407C}"/>
          </ac:spMkLst>
        </pc:spChg>
        <pc:spChg chg="add mod">
          <ac:chgData name="Yerassyl Iskakov" userId="6c492fd590ec640b" providerId="LiveId" clId="{8FA9444E-133A-44C3-B796-8FA0B8B45224}" dt="2025-02-23T17:28:20.238" v="1562" actId="1076"/>
          <ac:spMkLst>
            <pc:docMk/>
            <pc:sldMk cId="373576268" sldId="272"/>
            <ac:spMk id="11" creationId="{0FC41C9F-3B7A-22D9-9C10-A0BD6E1CD8E5}"/>
          </ac:spMkLst>
        </pc:spChg>
        <pc:spChg chg="add mod">
          <ac:chgData name="Yerassyl Iskakov" userId="6c492fd590ec640b" providerId="LiveId" clId="{8FA9444E-133A-44C3-B796-8FA0B8B45224}" dt="2025-02-23T16:19:20.016" v="1404" actId="1076"/>
          <ac:spMkLst>
            <pc:docMk/>
            <pc:sldMk cId="373576268" sldId="272"/>
            <ac:spMk id="12" creationId="{CF452E1A-A40B-0BF6-1CBD-8CBA7E9D76F2}"/>
          </ac:spMkLst>
        </pc:spChg>
        <pc:picChg chg="add mod modCrop">
          <ac:chgData name="Yerassyl Iskakov" userId="6c492fd590ec640b" providerId="LiveId" clId="{8FA9444E-133A-44C3-B796-8FA0B8B45224}" dt="2025-02-23T16:19:18.343" v="1403" actId="1076"/>
          <ac:picMkLst>
            <pc:docMk/>
            <pc:sldMk cId="373576268" sldId="272"/>
            <ac:picMk id="5" creationId="{88498134-449C-2A34-7D58-169E53DE355D}"/>
          </ac:picMkLst>
        </pc:picChg>
        <pc:picChg chg="add mod">
          <ac:chgData name="Yerassyl Iskakov" userId="6c492fd590ec640b" providerId="LiveId" clId="{8FA9444E-133A-44C3-B796-8FA0B8B45224}" dt="2025-02-24T16:19:29.904" v="2102" actId="14100"/>
          <ac:picMkLst>
            <pc:docMk/>
            <pc:sldMk cId="373576268" sldId="272"/>
            <ac:picMk id="7" creationId="{59BB3999-7F41-D570-34C1-E4E50BB27E22}"/>
          </ac:picMkLst>
        </pc:picChg>
        <pc:picChg chg="add mod modCrop">
          <ac:chgData name="Yerassyl Iskakov" userId="6c492fd590ec640b" providerId="LiveId" clId="{8FA9444E-133A-44C3-B796-8FA0B8B45224}" dt="2025-02-24T16:19:30.953" v="2103" actId="1076"/>
          <ac:picMkLst>
            <pc:docMk/>
            <pc:sldMk cId="373576268" sldId="272"/>
            <ac:picMk id="14" creationId="{FADDED9B-A948-2994-0E55-DF6873C38C07}"/>
          </ac:picMkLst>
        </pc:picChg>
      </pc:sldChg>
      <pc:sldChg chg="addSp delSp modSp add mod setBg">
        <pc:chgData name="Yerassyl Iskakov" userId="6c492fd590ec640b" providerId="LiveId" clId="{8FA9444E-133A-44C3-B796-8FA0B8B45224}" dt="2025-02-25T15:52:09.252" v="2409" actId="1076"/>
        <pc:sldMkLst>
          <pc:docMk/>
          <pc:sldMk cId="2650434715" sldId="273"/>
        </pc:sldMkLst>
        <pc:spChg chg="mod">
          <ac:chgData name="Yerassyl Iskakov" userId="6c492fd590ec640b" providerId="LiveId" clId="{8FA9444E-133A-44C3-B796-8FA0B8B45224}" dt="2025-02-23T15:14:45.327" v="687" actId="20577"/>
          <ac:spMkLst>
            <pc:docMk/>
            <pc:sldMk cId="2650434715" sldId="273"/>
            <ac:spMk id="2" creationId="{E7D81CD2-BEB0-FF6E-A598-DA1EE713BEA5}"/>
          </ac:spMkLst>
        </pc:spChg>
        <pc:spChg chg="del">
          <ac:chgData name="Yerassyl Iskakov" userId="6c492fd590ec640b" providerId="LiveId" clId="{8FA9444E-133A-44C3-B796-8FA0B8B45224}" dt="2025-02-25T15:51:13.747" v="2400" actId="478"/>
          <ac:spMkLst>
            <pc:docMk/>
            <pc:sldMk cId="2650434715" sldId="273"/>
            <ac:spMk id="3" creationId="{59E884D1-4949-F4FC-86E2-25D8C2B192E4}"/>
          </ac:spMkLst>
        </pc:spChg>
        <pc:spChg chg="add mod">
          <ac:chgData name="Yerassyl Iskakov" userId="6c492fd590ec640b" providerId="LiveId" clId="{8FA9444E-133A-44C3-B796-8FA0B8B45224}" dt="2025-02-25T15:52:03.691" v="2405" actId="1076"/>
          <ac:spMkLst>
            <pc:docMk/>
            <pc:sldMk cId="2650434715" sldId="273"/>
            <ac:spMk id="5" creationId="{F5C638CD-11C2-8E19-1589-549B97213C03}"/>
          </ac:spMkLst>
        </pc:spChg>
        <pc:picChg chg="add mod">
          <ac:chgData name="Yerassyl Iskakov" userId="6c492fd590ec640b" providerId="LiveId" clId="{8FA9444E-133A-44C3-B796-8FA0B8B45224}" dt="2025-02-25T15:52:09.252" v="2409" actId="1076"/>
          <ac:picMkLst>
            <pc:docMk/>
            <pc:sldMk cId="2650434715" sldId="273"/>
            <ac:picMk id="7" creationId="{ADA2AD5D-CD71-B19B-8C9D-80697B9AE6CB}"/>
          </ac:picMkLst>
        </pc:picChg>
      </pc:sldChg>
      <pc:sldChg chg="add del ord">
        <pc:chgData name="Yerassyl Iskakov" userId="6c492fd590ec640b" providerId="LiveId" clId="{8FA9444E-133A-44C3-B796-8FA0B8B45224}" dt="2025-02-25T15:52:31.521" v="2412" actId="47"/>
        <pc:sldMkLst>
          <pc:docMk/>
          <pc:sldMk cId="1951745051" sldId="274"/>
        </pc:sldMkLst>
      </pc:sldChg>
      <pc:sldChg chg="add del">
        <pc:chgData name="Yerassyl Iskakov" userId="6c492fd590ec640b" providerId="LiveId" clId="{8FA9444E-133A-44C3-B796-8FA0B8B45224}" dt="2025-02-25T15:54:51.106" v="2445" actId="47"/>
        <pc:sldMkLst>
          <pc:docMk/>
          <pc:sldMk cId="3805767927" sldId="275"/>
        </pc:sldMkLst>
      </pc:sldChg>
      <pc:sldChg chg="add del">
        <pc:chgData name="Yerassyl Iskakov" userId="6c492fd590ec640b" providerId="LiveId" clId="{8FA9444E-133A-44C3-B796-8FA0B8B45224}" dt="2025-02-25T15:55:00.298" v="2449" actId="47"/>
        <pc:sldMkLst>
          <pc:docMk/>
          <pc:sldMk cId="2754094254" sldId="276"/>
        </pc:sldMkLst>
      </pc:sldChg>
      <pc:sldChg chg="addSp delSp modSp add mod ord setBg delDesignElem">
        <pc:chgData name="Yerassyl Iskakov" userId="6c492fd590ec640b" providerId="LiveId" clId="{8FA9444E-133A-44C3-B796-8FA0B8B45224}" dt="2025-02-23T19:51:18.455" v="1704" actId="1076"/>
        <pc:sldMkLst>
          <pc:docMk/>
          <pc:sldMk cId="4013239678" sldId="277"/>
        </pc:sldMkLst>
        <pc:spChg chg="mod">
          <ac:chgData name="Yerassyl Iskakov" userId="6c492fd590ec640b" providerId="LiveId" clId="{8FA9444E-133A-44C3-B796-8FA0B8B45224}" dt="2025-02-23T19:51:12.715" v="1702" actId="21"/>
          <ac:spMkLst>
            <pc:docMk/>
            <pc:sldMk cId="4013239678" sldId="277"/>
            <ac:spMk id="2" creationId="{CFA88C47-FFB9-7C7E-76D9-23A898031D32}"/>
          </ac:spMkLst>
        </pc:spChg>
        <pc:spChg chg="add mod">
          <ac:chgData name="Yerassyl Iskakov" userId="6c492fd590ec640b" providerId="LiveId" clId="{8FA9444E-133A-44C3-B796-8FA0B8B45224}" dt="2025-02-23T19:51:18.455" v="1704" actId="1076"/>
          <ac:spMkLst>
            <pc:docMk/>
            <pc:sldMk cId="4013239678" sldId="277"/>
            <ac:spMk id="3" creationId="{163BF76A-D8B0-94D0-34B4-D2375F300448}"/>
          </ac:spMkLst>
        </pc:spChg>
      </pc:sldChg>
      <pc:sldChg chg="addSp delSp modSp add mod ord delAnim">
        <pc:chgData name="Yerassyl Iskakov" userId="6c492fd590ec640b" providerId="LiveId" clId="{8FA9444E-133A-44C3-B796-8FA0B8B45224}" dt="2025-02-23T19:51:39.238" v="1711" actId="1076"/>
        <pc:sldMkLst>
          <pc:docMk/>
          <pc:sldMk cId="2305219898" sldId="278"/>
        </pc:sldMkLst>
        <pc:spChg chg="add mod">
          <ac:chgData name="Yerassyl Iskakov" userId="6c492fd590ec640b" providerId="LiveId" clId="{8FA9444E-133A-44C3-B796-8FA0B8B45224}" dt="2025-02-23T19:51:39.238" v="1711" actId="1076"/>
          <ac:spMkLst>
            <pc:docMk/>
            <pc:sldMk cId="2305219898" sldId="278"/>
            <ac:spMk id="3" creationId="{B88B4C52-3866-6B02-BFD0-71791E6E2998}"/>
          </ac:spMkLst>
        </pc:spChg>
      </pc:sldChg>
      <pc:sldChg chg="addSp delSp modSp add del mod ord delAnim">
        <pc:chgData name="Yerassyl Iskakov" userId="6c492fd590ec640b" providerId="LiveId" clId="{8FA9444E-133A-44C3-B796-8FA0B8B45224}" dt="2025-02-25T15:52:30.429" v="2411" actId="47"/>
        <pc:sldMkLst>
          <pc:docMk/>
          <pc:sldMk cId="1553837331" sldId="279"/>
        </pc:sldMkLst>
      </pc:sldChg>
      <pc:sldChg chg="addSp delSp modSp add mod ord delAnim">
        <pc:chgData name="Yerassyl Iskakov" userId="6c492fd590ec640b" providerId="LiveId" clId="{8FA9444E-133A-44C3-B796-8FA0B8B45224}" dt="2025-02-23T19:52:25.894" v="1726" actId="1076"/>
        <pc:sldMkLst>
          <pc:docMk/>
          <pc:sldMk cId="23744569" sldId="280"/>
        </pc:sldMkLst>
        <pc:spChg chg="add mod">
          <ac:chgData name="Yerassyl Iskakov" userId="6c492fd590ec640b" providerId="LiveId" clId="{8FA9444E-133A-44C3-B796-8FA0B8B45224}" dt="2025-02-23T19:52:25.894" v="1726" actId="1076"/>
          <ac:spMkLst>
            <pc:docMk/>
            <pc:sldMk cId="23744569" sldId="280"/>
            <ac:spMk id="5" creationId="{8FEC2469-69B2-B289-0BA5-5192B6B9AA7C}"/>
          </ac:spMkLst>
        </pc:spChg>
        <pc:picChg chg="add del">
          <ac:chgData name="Yerassyl Iskakov" userId="6c492fd590ec640b" providerId="LiveId" clId="{8FA9444E-133A-44C3-B796-8FA0B8B45224}" dt="2025-02-23T19:52:21.310" v="1724" actId="478"/>
          <ac:picMkLst>
            <pc:docMk/>
            <pc:sldMk cId="23744569" sldId="280"/>
            <ac:picMk id="14" creationId="{A3B27CCE-2AAB-05DD-FD16-9B7EADF6FFBF}"/>
          </ac:picMkLst>
        </pc:picChg>
      </pc:sldChg>
      <pc:sldChg chg="addSp delSp modSp add mod ord delAnim">
        <pc:chgData name="Yerassyl Iskakov" userId="6c492fd590ec640b" providerId="LiveId" clId="{8FA9444E-133A-44C3-B796-8FA0B8B45224}" dt="2025-02-23T19:52:55.053" v="1734" actId="122"/>
        <pc:sldMkLst>
          <pc:docMk/>
          <pc:sldMk cId="3169552686" sldId="281"/>
        </pc:sldMkLst>
        <pc:spChg chg="add mod">
          <ac:chgData name="Yerassyl Iskakov" userId="6c492fd590ec640b" providerId="LiveId" clId="{8FA9444E-133A-44C3-B796-8FA0B8B45224}" dt="2025-02-23T19:52:55.053" v="1734" actId="122"/>
          <ac:spMkLst>
            <pc:docMk/>
            <pc:sldMk cId="3169552686" sldId="281"/>
            <ac:spMk id="5" creationId="{96E86D57-D8EB-6D0F-424F-082FFC48D017}"/>
          </ac:spMkLst>
        </pc:spChg>
      </pc:sldChg>
      <pc:sldChg chg="addSp delSp modSp add mod ord setBg">
        <pc:chgData name="Yerassyl Iskakov" userId="6c492fd590ec640b" providerId="LiveId" clId="{8FA9444E-133A-44C3-B796-8FA0B8B45224}" dt="2025-02-24T18:29:26.282" v="2217"/>
        <pc:sldMkLst>
          <pc:docMk/>
          <pc:sldMk cId="2025697945" sldId="282"/>
        </pc:sldMkLst>
        <pc:spChg chg="mod">
          <ac:chgData name="Yerassyl Iskakov" userId="6c492fd590ec640b" providerId="LiveId" clId="{8FA9444E-133A-44C3-B796-8FA0B8B45224}" dt="2025-02-24T18:28:58.140" v="2201" actId="20577"/>
          <ac:spMkLst>
            <pc:docMk/>
            <pc:sldMk cId="2025697945" sldId="282"/>
            <ac:spMk id="2" creationId="{CFD2A3F5-59CC-4776-91CE-E6A143A8E81F}"/>
          </ac:spMkLst>
        </pc:spChg>
        <pc:spChg chg="add mod">
          <ac:chgData name="Yerassyl Iskakov" userId="6c492fd590ec640b" providerId="LiveId" clId="{8FA9444E-133A-44C3-B796-8FA0B8B45224}" dt="2025-02-23T19:46:52.210" v="1638" actId="20577"/>
          <ac:spMkLst>
            <pc:docMk/>
            <pc:sldMk cId="2025697945" sldId="282"/>
            <ac:spMk id="4" creationId="{B9989C22-CBAA-641F-130C-3C42EE387DA5}"/>
          </ac:spMkLst>
        </pc:spChg>
        <pc:picChg chg="add del mod">
          <ac:chgData name="Yerassyl Iskakov" userId="6c492fd590ec640b" providerId="LiveId" clId="{8FA9444E-133A-44C3-B796-8FA0B8B45224}" dt="2025-02-24T18:28:52.890" v="2199" actId="478"/>
          <ac:picMkLst>
            <pc:docMk/>
            <pc:sldMk cId="2025697945" sldId="282"/>
            <ac:picMk id="6146" creationId="{7708A08E-29AD-2E4D-31AF-CE9657EB2E00}"/>
          </ac:picMkLst>
        </pc:picChg>
        <pc:picChg chg="add del mod">
          <ac:chgData name="Yerassyl Iskakov" userId="6c492fd590ec640b" providerId="LiveId" clId="{8FA9444E-133A-44C3-B796-8FA0B8B45224}" dt="2025-02-24T18:28:52.890" v="2199" actId="478"/>
          <ac:picMkLst>
            <pc:docMk/>
            <pc:sldMk cId="2025697945" sldId="282"/>
            <ac:picMk id="6148" creationId="{FBC50D92-B80D-83E7-F5E5-AF11D5A3EF08}"/>
          </ac:picMkLst>
        </pc:picChg>
        <pc:picChg chg="add del mod">
          <ac:chgData name="Yerassyl Iskakov" userId="6c492fd590ec640b" providerId="LiveId" clId="{8FA9444E-133A-44C3-B796-8FA0B8B45224}" dt="2025-02-24T18:28:52.890" v="2199" actId="478"/>
          <ac:picMkLst>
            <pc:docMk/>
            <pc:sldMk cId="2025697945" sldId="282"/>
            <ac:picMk id="6150" creationId="{1A50F0D4-59EE-E8C8-372A-E13B6F4A3E18}"/>
          </ac:picMkLst>
        </pc:picChg>
        <pc:picChg chg="add del mod">
          <ac:chgData name="Yerassyl Iskakov" userId="6c492fd590ec640b" providerId="LiveId" clId="{8FA9444E-133A-44C3-B796-8FA0B8B45224}" dt="2025-02-24T18:28:52.680" v="2198" actId="478"/>
          <ac:picMkLst>
            <pc:docMk/>
            <pc:sldMk cId="2025697945" sldId="282"/>
            <ac:picMk id="6152" creationId="{A01F67F0-7267-EE0C-DB5C-B484722A95B0}"/>
          </ac:picMkLst>
        </pc:picChg>
      </pc:sldChg>
      <pc:sldChg chg="add del setBg">
        <pc:chgData name="Yerassyl Iskakov" userId="6c492fd590ec640b" providerId="LiveId" clId="{8FA9444E-133A-44C3-B796-8FA0B8B45224}" dt="2025-02-23T16:50:46.064" v="1476" actId="2696"/>
        <pc:sldMkLst>
          <pc:docMk/>
          <pc:sldMk cId="2117352093" sldId="283"/>
        </pc:sldMkLst>
      </pc:sldChg>
      <pc:sldChg chg="addSp delSp modSp add mod ord">
        <pc:chgData name="Yerassyl Iskakov" userId="6c492fd590ec640b" providerId="LiveId" clId="{8FA9444E-133A-44C3-B796-8FA0B8B45224}" dt="2025-02-25T16:13:28.889" v="2662" actId="20577"/>
        <pc:sldMkLst>
          <pc:docMk/>
          <pc:sldMk cId="1243671314" sldId="284"/>
        </pc:sldMkLst>
        <pc:spChg chg="mod">
          <ac:chgData name="Yerassyl Iskakov" userId="6c492fd590ec640b" providerId="LiveId" clId="{8FA9444E-133A-44C3-B796-8FA0B8B45224}" dt="2025-02-25T16:13:28.889" v="2662" actId="20577"/>
          <ac:spMkLst>
            <pc:docMk/>
            <pc:sldMk cId="1243671314" sldId="284"/>
            <ac:spMk id="4" creationId="{49EA934E-2399-0342-2556-D1A95C0EFE49}"/>
          </ac:spMkLst>
        </pc:spChg>
        <pc:picChg chg="add del mod">
          <ac:chgData name="Yerassyl Iskakov" userId="6c492fd590ec640b" providerId="LiveId" clId="{8FA9444E-133A-44C3-B796-8FA0B8B45224}" dt="2025-02-25T14:59:13.978" v="2277" actId="478"/>
          <ac:picMkLst>
            <pc:docMk/>
            <pc:sldMk cId="1243671314" sldId="284"/>
            <ac:picMk id="5" creationId="{06A7FF21-163C-7F88-3327-158ED3E24D7E}"/>
          </ac:picMkLst>
        </pc:picChg>
        <pc:picChg chg="add del mod">
          <ac:chgData name="Yerassyl Iskakov" userId="6c492fd590ec640b" providerId="LiveId" clId="{8FA9444E-133A-44C3-B796-8FA0B8B45224}" dt="2025-02-25T15:01:46.060" v="2284" actId="478"/>
          <ac:picMkLst>
            <pc:docMk/>
            <pc:sldMk cId="1243671314" sldId="284"/>
            <ac:picMk id="1025" creationId="{59F5D70E-CE01-4036-C55C-8C05EC605A3B}"/>
          </ac:picMkLst>
        </pc:picChg>
        <pc:picChg chg="add mod">
          <ac:chgData name="Yerassyl Iskakov" userId="6c492fd590ec640b" providerId="LiveId" clId="{8FA9444E-133A-44C3-B796-8FA0B8B45224}" dt="2025-02-25T16:13:19.446" v="2648" actId="1076"/>
          <ac:picMkLst>
            <pc:docMk/>
            <pc:sldMk cId="1243671314" sldId="284"/>
            <ac:picMk id="1026" creationId="{F8471473-31FB-A515-BF0F-8FD53E613E24}"/>
          </ac:picMkLst>
        </pc:picChg>
      </pc:sldChg>
      <pc:sldChg chg="addSp delSp modSp new mod setBg">
        <pc:chgData name="Yerassyl Iskakov" userId="6c492fd590ec640b" providerId="LiveId" clId="{8FA9444E-133A-44C3-B796-8FA0B8B45224}" dt="2025-02-25T15:54:34.201" v="2435" actId="20577"/>
        <pc:sldMkLst>
          <pc:docMk/>
          <pc:sldMk cId="66946745" sldId="285"/>
        </pc:sldMkLst>
        <pc:spChg chg="add mod">
          <ac:chgData name="Yerassyl Iskakov" userId="6c492fd590ec640b" providerId="LiveId" clId="{8FA9444E-133A-44C3-B796-8FA0B8B45224}" dt="2025-02-25T15:54:34.201" v="2435" actId="20577"/>
          <ac:spMkLst>
            <pc:docMk/>
            <pc:sldMk cId="66946745" sldId="285"/>
            <ac:spMk id="2" creationId="{F4A67D65-AD69-3D74-41B5-F84C7EAD707C}"/>
          </ac:spMkLst>
        </pc:spChg>
        <pc:spChg chg="add mod">
          <ac:chgData name="Yerassyl Iskakov" userId="6c492fd590ec640b" providerId="LiveId" clId="{8FA9444E-133A-44C3-B796-8FA0B8B45224}" dt="2025-02-25T15:52:51.667" v="2419" actId="1076"/>
          <ac:spMkLst>
            <pc:docMk/>
            <pc:sldMk cId="66946745" sldId="285"/>
            <ac:spMk id="5" creationId="{C3B8DF9E-AFF0-1B54-1EC8-7C040EA70474}"/>
          </ac:spMkLst>
        </pc:spChg>
        <pc:spChg chg="add mod">
          <ac:chgData name="Yerassyl Iskakov" userId="6c492fd590ec640b" providerId="LiveId" clId="{8FA9444E-133A-44C3-B796-8FA0B8B45224}" dt="2025-02-25T15:52:46" v="2417" actId="20577"/>
          <ac:spMkLst>
            <pc:docMk/>
            <pc:sldMk cId="66946745" sldId="285"/>
            <ac:spMk id="9" creationId="{39A124B1-113C-6E25-DA05-27060751C39A}"/>
          </ac:spMkLst>
        </pc:spChg>
        <pc:picChg chg="add mod modCrop">
          <ac:chgData name="Yerassyl Iskakov" userId="6c492fd590ec640b" providerId="LiveId" clId="{8FA9444E-133A-44C3-B796-8FA0B8B45224}" dt="2025-02-25T15:52:48.827" v="2418" actId="1076"/>
          <ac:picMkLst>
            <pc:docMk/>
            <pc:sldMk cId="66946745" sldId="285"/>
            <ac:picMk id="4" creationId="{D8D5B7F3-C502-7DB3-479F-2C743A9E0192}"/>
          </ac:picMkLst>
        </pc:picChg>
        <pc:picChg chg="add mod modCrop">
          <ac:chgData name="Yerassyl Iskakov" userId="6c492fd590ec640b" providerId="LiveId" clId="{8FA9444E-133A-44C3-B796-8FA0B8B45224}" dt="2025-02-25T15:02:06.129" v="2288" actId="1076"/>
          <ac:picMkLst>
            <pc:docMk/>
            <pc:sldMk cId="66946745" sldId="285"/>
            <ac:picMk id="7" creationId="{048A2C99-8404-41D6-93AD-D0BA7C1E4AD0}"/>
          </ac:picMkLst>
        </pc:picChg>
      </pc:sldChg>
      <pc:sldChg chg="addSp delSp modSp add mod setBg">
        <pc:chgData name="Yerassyl Iskakov" userId="6c492fd590ec640b" providerId="LiveId" clId="{8FA9444E-133A-44C3-B796-8FA0B8B45224}" dt="2025-02-24T14:56:55.255" v="1960" actId="20577"/>
        <pc:sldMkLst>
          <pc:docMk/>
          <pc:sldMk cId="3552137330" sldId="286"/>
        </pc:sldMkLst>
        <pc:spChg chg="mod">
          <ac:chgData name="Yerassyl Iskakov" userId="6c492fd590ec640b" providerId="LiveId" clId="{8FA9444E-133A-44C3-B796-8FA0B8B45224}" dt="2025-02-24T14:43:52.778" v="1797" actId="14100"/>
          <ac:spMkLst>
            <pc:docMk/>
            <pc:sldMk cId="3552137330" sldId="286"/>
            <ac:spMk id="2" creationId="{1780AF38-D4D1-1355-EFF0-3AA9916DA970}"/>
          </ac:spMkLst>
        </pc:spChg>
        <pc:spChg chg="add mod">
          <ac:chgData name="Yerassyl Iskakov" userId="6c492fd590ec640b" providerId="LiveId" clId="{8FA9444E-133A-44C3-B796-8FA0B8B45224}" dt="2025-02-24T14:47:32.809" v="1851" actId="207"/>
          <ac:spMkLst>
            <pc:docMk/>
            <pc:sldMk cId="3552137330" sldId="286"/>
            <ac:spMk id="6" creationId="{C95D3DB6-40D9-54CC-D9B5-74F155EC09CF}"/>
          </ac:spMkLst>
        </pc:spChg>
        <pc:spChg chg="mod">
          <ac:chgData name="Yerassyl Iskakov" userId="6c492fd590ec640b" providerId="LiveId" clId="{8FA9444E-133A-44C3-B796-8FA0B8B45224}" dt="2025-02-24T14:56:55.255" v="1960" actId="20577"/>
          <ac:spMkLst>
            <pc:docMk/>
            <pc:sldMk cId="3552137330" sldId="286"/>
            <ac:spMk id="7" creationId="{F37CF659-D3CF-CB49-B33D-F7EBB1F9D194}"/>
          </ac:spMkLst>
        </pc:spChg>
        <pc:spChg chg="add mod">
          <ac:chgData name="Yerassyl Iskakov" userId="6c492fd590ec640b" providerId="LiveId" clId="{8FA9444E-133A-44C3-B796-8FA0B8B45224}" dt="2025-02-24T14:54:40.833" v="1898" actId="207"/>
          <ac:spMkLst>
            <pc:docMk/>
            <pc:sldMk cId="3552137330" sldId="286"/>
            <ac:spMk id="14" creationId="{4888FB5D-5782-3890-F04C-E503A5943214}"/>
          </ac:spMkLst>
        </pc:spChg>
        <pc:spChg chg="add mod">
          <ac:chgData name="Yerassyl Iskakov" userId="6c492fd590ec640b" providerId="LiveId" clId="{8FA9444E-133A-44C3-B796-8FA0B8B45224}" dt="2025-02-24T14:56:42.880" v="1955" actId="20577"/>
          <ac:spMkLst>
            <pc:docMk/>
            <pc:sldMk cId="3552137330" sldId="286"/>
            <ac:spMk id="15" creationId="{9A77E062-8417-EA6D-C5F4-D4C88512070F}"/>
          </ac:spMkLst>
        </pc:spChg>
        <pc:picChg chg="add mod modCrop">
          <ac:chgData name="Yerassyl Iskakov" userId="6c492fd590ec640b" providerId="LiveId" clId="{8FA9444E-133A-44C3-B796-8FA0B8B45224}" dt="2025-02-24T14:54:17.603" v="1895" actId="1076"/>
          <ac:picMkLst>
            <pc:docMk/>
            <pc:sldMk cId="3552137330" sldId="286"/>
            <ac:picMk id="12" creationId="{9205F4C7-7373-2E69-6A7E-B70B666864DE}"/>
          </ac:picMkLst>
        </pc:picChg>
        <pc:picChg chg="add mod">
          <ac:chgData name="Yerassyl Iskakov" userId="6c492fd590ec640b" providerId="LiveId" clId="{8FA9444E-133A-44C3-B796-8FA0B8B45224}" dt="2025-02-24T14:47:28.758" v="1849" actId="1076"/>
          <ac:picMkLst>
            <pc:docMk/>
            <pc:sldMk cId="3552137330" sldId="286"/>
            <ac:picMk id="1026" creationId="{8DB2A76B-EB88-F574-CF79-93CD67AC679B}"/>
          </ac:picMkLst>
        </pc:picChg>
      </pc:sldChg>
      <pc:sldChg chg="add del setBg">
        <pc:chgData name="Yerassyl Iskakov" userId="6c492fd590ec640b" providerId="LiveId" clId="{8FA9444E-133A-44C3-B796-8FA0B8B45224}" dt="2025-02-24T18:28:16.769" v="2169"/>
        <pc:sldMkLst>
          <pc:docMk/>
          <pc:sldMk cId="2522840910" sldId="287"/>
        </pc:sldMkLst>
      </pc:sldChg>
      <pc:sldChg chg="addSp delSp modSp add mod">
        <pc:chgData name="Yerassyl Iskakov" userId="6c492fd590ec640b" providerId="LiveId" clId="{8FA9444E-133A-44C3-B796-8FA0B8B45224}" dt="2025-02-25T16:09:26.552" v="2631" actId="14100"/>
        <pc:sldMkLst>
          <pc:docMk/>
          <pc:sldMk cId="3476670345" sldId="287"/>
        </pc:sldMkLst>
        <pc:spChg chg="mod">
          <ac:chgData name="Yerassyl Iskakov" userId="6c492fd590ec640b" providerId="LiveId" clId="{8FA9444E-133A-44C3-B796-8FA0B8B45224}" dt="2025-02-24T18:29:17.202" v="2213" actId="20577"/>
          <ac:spMkLst>
            <pc:docMk/>
            <pc:sldMk cId="3476670345" sldId="287"/>
            <ac:spMk id="2" creationId="{7585E9F0-9590-A813-1833-1199FA64A8C7}"/>
          </ac:spMkLst>
        </pc:spChg>
        <pc:spChg chg="mod">
          <ac:chgData name="Yerassyl Iskakov" userId="6c492fd590ec640b" providerId="LiveId" clId="{8FA9444E-133A-44C3-B796-8FA0B8B45224}" dt="2025-02-24T18:29:47.458" v="2234" actId="20577"/>
          <ac:spMkLst>
            <pc:docMk/>
            <pc:sldMk cId="3476670345" sldId="287"/>
            <ac:spMk id="4" creationId="{F14A6293-A0C1-790C-3906-3935714B6D9D}"/>
          </ac:spMkLst>
        </pc:spChg>
        <pc:spChg chg="add mod">
          <ac:chgData name="Yerassyl Iskakov" userId="6c492fd590ec640b" providerId="LiveId" clId="{8FA9444E-133A-44C3-B796-8FA0B8B45224}" dt="2025-02-25T16:09:26.552" v="2631" actId="14100"/>
          <ac:spMkLst>
            <pc:docMk/>
            <pc:sldMk cId="3476670345" sldId="287"/>
            <ac:spMk id="5" creationId="{4592744C-F001-0210-69B7-F275A8C7EF8A}"/>
          </ac:spMkLst>
        </pc:spChg>
        <pc:picChg chg="add mod">
          <ac:chgData name="Yerassyl Iskakov" userId="6c492fd590ec640b" providerId="LiveId" clId="{8FA9444E-133A-44C3-B796-8FA0B8B45224}" dt="2025-02-25T15:48:55.925" v="2393" actId="14100"/>
          <ac:picMkLst>
            <pc:docMk/>
            <pc:sldMk cId="3476670345" sldId="287"/>
            <ac:picMk id="2050" creationId="{9E79CEE9-C257-67EF-43E5-F2D188CA34D6}"/>
          </ac:picMkLst>
        </pc:picChg>
      </pc:sldChg>
      <pc:sldChg chg="add del ord setBg">
        <pc:chgData name="Yerassyl Iskakov" userId="6c492fd590ec640b" providerId="LiveId" clId="{8FA9444E-133A-44C3-B796-8FA0B8B45224}" dt="2025-02-25T15:54:40.179" v="2440"/>
        <pc:sldMkLst>
          <pc:docMk/>
          <pc:sldMk cId="1165750144" sldId="288"/>
        </pc:sldMkLst>
      </pc:sldChg>
      <pc:sldChg chg="addSp delSp modSp add mod ord">
        <pc:chgData name="Yerassyl Iskakov" userId="6c492fd590ec640b" providerId="LiveId" clId="{8FA9444E-133A-44C3-B796-8FA0B8B45224}" dt="2025-02-26T14:47:46.440" v="2925" actId="14100"/>
        <pc:sldMkLst>
          <pc:docMk/>
          <pc:sldMk cId="2044154635" sldId="288"/>
        </pc:sldMkLst>
        <pc:spChg chg="mod">
          <ac:chgData name="Yerassyl Iskakov" userId="6c492fd590ec640b" providerId="LiveId" clId="{8FA9444E-133A-44C3-B796-8FA0B8B45224}" dt="2025-02-26T14:47:46.440" v="2925" actId="14100"/>
          <ac:spMkLst>
            <pc:docMk/>
            <pc:sldMk cId="2044154635" sldId="288"/>
            <ac:spMk id="2" creationId="{131E6AD2-6E8D-638C-C9A1-445AFAAE3AC9}"/>
          </ac:spMkLst>
        </pc:spChg>
        <pc:spChg chg="del">
          <ac:chgData name="Yerassyl Iskakov" userId="6c492fd590ec640b" providerId="LiveId" clId="{8FA9444E-133A-44C3-B796-8FA0B8B45224}" dt="2025-02-25T15:54:46.103" v="2444" actId="478"/>
          <ac:spMkLst>
            <pc:docMk/>
            <pc:sldMk cId="2044154635" sldId="288"/>
            <ac:spMk id="5" creationId="{6C8191D2-BC4F-D985-F36A-D484EE87B323}"/>
          </ac:spMkLst>
        </pc:spChg>
        <pc:spChg chg="del">
          <ac:chgData name="Yerassyl Iskakov" userId="6c492fd590ec640b" providerId="LiveId" clId="{8FA9444E-133A-44C3-B796-8FA0B8B45224}" dt="2025-02-25T15:54:46.103" v="2444" actId="478"/>
          <ac:spMkLst>
            <pc:docMk/>
            <pc:sldMk cId="2044154635" sldId="288"/>
            <ac:spMk id="9" creationId="{35FA6270-356B-82DD-7220-1AED4983EFFA}"/>
          </ac:spMkLst>
        </pc:spChg>
        <pc:spChg chg="add mod">
          <ac:chgData name="Yerassyl Iskakov" userId="6c492fd590ec640b" providerId="LiveId" clId="{8FA9444E-133A-44C3-B796-8FA0B8B45224}" dt="2025-02-25T18:04:41.752" v="2732" actId="1076"/>
          <ac:spMkLst>
            <pc:docMk/>
            <pc:sldMk cId="2044154635" sldId="288"/>
            <ac:spMk id="15" creationId="{E02383D3-C21B-F326-7EBC-2EC62B88D331}"/>
          </ac:spMkLst>
        </pc:spChg>
        <pc:spChg chg="add mod">
          <ac:chgData name="Yerassyl Iskakov" userId="6c492fd590ec640b" providerId="LiveId" clId="{8FA9444E-133A-44C3-B796-8FA0B8B45224}" dt="2025-02-25T18:04:40.500" v="2729" actId="1076"/>
          <ac:spMkLst>
            <pc:docMk/>
            <pc:sldMk cId="2044154635" sldId="288"/>
            <ac:spMk id="16" creationId="{47CE54DD-3C65-1DF9-16F5-F10E7618CD43}"/>
          </ac:spMkLst>
        </pc:spChg>
        <pc:spChg chg="add mod">
          <ac:chgData name="Yerassyl Iskakov" userId="6c492fd590ec640b" providerId="LiveId" clId="{8FA9444E-133A-44C3-B796-8FA0B8B45224}" dt="2025-02-25T16:00:51.893" v="2615" actId="1076"/>
          <ac:spMkLst>
            <pc:docMk/>
            <pc:sldMk cId="2044154635" sldId="288"/>
            <ac:spMk id="17" creationId="{9CF0B692-2043-D209-F83B-92BEEC2D4350}"/>
          </ac:spMkLst>
        </pc:spChg>
        <pc:picChg chg="del">
          <ac:chgData name="Yerassyl Iskakov" userId="6c492fd590ec640b" providerId="LiveId" clId="{8FA9444E-133A-44C3-B796-8FA0B8B45224}" dt="2025-02-25T15:54:46.103" v="2444" actId="478"/>
          <ac:picMkLst>
            <pc:docMk/>
            <pc:sldMk cId="2044154635" sldId="288"/>
            <ac:picMk id="4" creationId="{4CF75C89-7C81-EADC-F199-02E3C877C3EA}"/>
          </ac:picMkLst>
        </pc:picChg>
        <pc:picChg chg="add mod modCrop">
          <ac:chgData name="Yerassyl Iskakov" userId="6c492fd590ec640b" providerId="LiveId" clId="{8FA9444E-133A-44C3-B796-8FA0B8B45224}" dt="2025-02-25T18:04:42.357" v="2733" actId="14100"/>
          <ac:picMkLst>
            <pc:docMk/>
            <pc:sldMk cId="2044154635" sldId="288"/>
            <ac:picMk id="6" creationId="{CC0ECAEE-89D9-C6EF-DFAC-A25BC7C3A7A7}"/>
          </ac:picMkLst>
        </pc:picChg>
        <pc:picChg chg="del">
          <ac:chgData name="Yerassyl Iskakov" userId="6c492fd590ec640b" providerId="LiveId" clId="{8FA9444E-133A-44C3-B796-8FA0B8B45224}" dt="2025-02-25T15:54:46.103" v="2444" actId="478"/>
          <ac:picMkLst>
            <pc:docMk/>
            <pc:sldMk cId="2044154635" sldId="288"/>
            <ac:picMk id="7" creationId="{E571DB77-405B-C64A-72BB-CCD281A5F11A}"/>
          </ac:picMkLst>
        </pc:picChg>
        <pc:picChg chg="add del mod">
          <ac:chgData name="Yerassyl Iskakov" userId="6c492fd590ec640b" providerId="LiveId" clId="{8FA9444E-133A-44C3-B796-8FA0B8B45224}" dt="2025-02-25T15:58:50.241" v="2525" actId="478"/>
          <ac:picMkLst>
            <pc:docMk/>
            <pc:sldMk cId="2044154635" sldId="288"/>
            <ac:picMk id="10" creationId="{1BB0823E-773A-715F-4EAC-94E0C7F47DF8}"/>
          </ac:picMkLst>
        </pc:picChg>
        <pc:picChg chg="add mod modCrop">
          <ac:chgData name="Yerassyl Iskakov" userId="6c492fd590ec640b" providerId="LiveId" clId="{8FA9444E-133A-44C3-B796-8FA0B8B45224}" dt="2025-02-25T18:04:40.973" v="2731" actId="1076"/>
          <ac:picMkLst>
            <pc:docMk/>
            <pc:sldMk cId="2044154635" sldId="288"/>
            <ac:picMk id="12" creationId="{8CA7BE44-4D08-734B-95C2-DF82FDAC3DB6}"/>
          </ac:picMkLst>
        </pc:picChg>
        <pc:picChg chg="add mod modCrop">
          <ac:chgData name="Yerassyl Iskakov" userId="6c492fd590ec640b" providerId="LiveId" clId="{8FA9444E-133A-44C3-B796-8FA0B8B45224}" dt="2025-02-25T18:04:40.101" v="2728" actId="1076"/>
          <ac:picMkLst>
            <pc:docMk/>
            <pc:sldMk cId="2044154635" sldId="288"/>
            <ac:picMk id="14" creationId="{3564CFF6-D240-E081-F339-016B7DCE76E7}"/>
          </ac:picMkLst>
        </pc:picChg>
        <pc:picChg chg="add del mod">
          <ac:chgData name="Yerassyl Iskakov" userId="6c492fd590ec640b" providerId="LiveId" clId="{8FA9444E-133A-44C3-B796-8FA0B8B45224}" dt="2025-02-25T18:04:43.757" v="2734" actId="21"/>
          <ac:picMkLst>
            <pc:docMk/>
            <pc:sldMk cId="2044154635" sldId="288"/>
            <ac:picMk id="19" creationId="{52D41953-B331-70B4-F43E-6AEBE0902ACF}"/>
          </ac:picMkLst>
        </pc:picChg>
      </pc:sldChg>
      <pc:sldChg chg="addSp modSp add mod ord">
        <pc:chgData name="Yerassyl Iskakov" userId="6c492fd590ec640b" providerId="LiveId" clId="{8FA9444E-133A-44C3-B796-8FA0B8B45224}" dt="2025-02-26T14:46:38.259" v="2917" actId="20577"/>
        <pc:sldMkLst>
          <pc:docMk/>
          <pc:sldMk cId="958628700" sldId="289"/>
        </pc:sldMkLst>
        <pc:spChg chg="mod">
          <ac:chgData name="Yerassyl Iskakov" userId="6c492fd590ec640b" providerId="LiveId" clId="{8FA9444E-133A-44C3-B796-8FA0B8B45224}" dt="2025-02-25T15:55:08.155" v="2460" actId="20577"/>
          <ac:spMkLst>
            <pc:docMk/>
            <pc:sldMk cId="958628700" sldId="289"/>
            <ac:spMk id="2" creationId="{6C9F8CEC-3A46-4215-B6D1-9A56EAEC990C}"/>
          </ac:spMkLst>
        </pc:spChg>
        <pc:spChg chg="add mod">
          <ac:chgData name="Yerassyl Iskakov" userId="6c492fd590ec640b" providerId="LiveId" clId="{8FA9444E-133A-44C3-B796-8FA0B8B45224}" dt="2025-02-26T14:46:38.259" v="2917" actId="20577"/>
          <ac:spMkLst>
            <pc:docMk/>
            <pc:sldMk cId="958628700" sldId="289"/>
            <ac:spMk id="4" creationId="{7BFCB228-5497-0C87-82C4-016F788846D9}"/>
          </ac:spMkLst>
        </pc:spChg>
        <pc:picChg chg="add mod modCrop">
          <ac:chgData name="Yerassyl Iskakov" userId="6c492fd590ec640b" providerId="LiveId" clId="{8FA9444E-133A-44C3-B796-8FA0B8B45224}" dt="2025-02-25T18:11:13.501" v="2786" actId="1076"/>
          <ac:picMkLst>
            <pc:docMk/>
            <pc:sldMk cId="958628700" sldId="289"/>
            <ac:picMk id="6" creationId="{14BA9707-7A0B-8CEF-193D-0C48D7AF4E00}"/>
          </ac:picMkLst>
        </pc:picChg>
        <pc:picChg chg="add mod modCrop">
          <ac:chgData name="Yerassyl Iskakov" userId="6c492fd590ec640b" providerId="LiveId" clId="{8FA9444E-133A-44C3-B796-8FA0B8B45224}" dt="2025-02-25T18:11:03.108" v="2779" actId="1076"/>
          <ac:picMkLst>
            <pc:docMk/>
            <pc:sldMk cId="958628700" sldId="289"/>
            <ac:picMk id="8" creationId="{FBCED6BE-05F9-72F1-5BE9-8334079FCC24}"/>
          </ac:picMkLst>
        </pc:picChg>
        <pc:picChg chg="add mod">
          <ac:chgData name="Yerassyl Iskakov" userId="6c492fd590ec640b" providerId="LiveId" clId="{8FA9444E-133A-44C3-B796-8FA0B8B45224}" dt="2025-02-25T18:12:18.180" v="2867" actId="1076"/>
          <ac:picMkLst>
            <pc:docMk/>
            <pc:sldMk cId="958628700" sldId="289"/>
            <ac:picMk id="19" creationId="{52D41953-B331-70B4-F43E-6AEBE0902ACF}"/>
          </ac:picMkLst>
        </pc:picChg>
      </pc:sldChg>
      <pc:sldChg chg="new ord">
        <pc:chgData name="Yerassyl Iskakov" userId="6c492fd590ec640b" providerId="LiveId" clId="{8FA9444E-133A-44C3-B796-8FA0B8B45224}" dt="2025-02-25T19:45:09.354" v="2872"/>
        <pc:sldMkLst>
          <pc:docMk/>
          <pc:sldMk cId="3027130997" sldId="290"/>
        </pc:sldMkLst>
      </pc:sldChg>
      <pc:sldMasterChg chg="setBg modSldLayout">
        <pc:chgData name="Yerassyl Iskakov" userId="6c492fd590ec640b" providerId="LiveId" clId="{8FA9444E-133A-44C3-B796-8FA0B8B45224}" dt="2025-02-23T14:12:58.044" v="6"/>
        <pc:sldMasterMkLst>
          <pc:docMk/>
          <pc:sldMasterMk cId="3374519694" sldId="2147483648"/>
        </pc:sldMasterMkLst>
        <pc:sldLayoutChg chg="setBg">
          <pc:chgData name="Yerassyl Iskakov" userId="6c492fd590ec640b" providerId="LiveId" clId="{8FA9444E-133A-44C3-B796-8FA0B8B45224}" dt="2025-02-23T14:12:58.044" v="6"/>
          <pc:sldLayoutMkLst>
            <pc:docMk/>
            <pc:sldMasterMk cId="3374519694" sldId="2147483648"/>
            <pc:sldLayoutMk cId="2855911749" sldId="2147483649"/>
          </pc:sldLayoutMkLst>
        </pc:sldLayoutChg>
        <pc:sldLayoutChg chg="setBg">
          <pc:chgData name="Yerassyl Iskakov" userId="6c492fd590ec640b" providerId="LiveId" clId="{8FA9444E-133A-44C3-B796-8FA0B8B45224}" dt="2025-02-23T14:12:58.044" v="6"/>
          <pc:sldLayoutMkLst>
            <pc:docMk/>
            <pc:sldMasterMk cId="3374519694" sldId="2147483648"/>
            <pc:sldLayoutMk cId="858938103" sldId="2147483650"/>
          </pc:sldLayoutMkLst>
        </pc:sldLayoutChg>
        <pc:sldLayoutChg chg="setBg">
          <pc:chgData name="Yerassyl Iskakov" userId="6c492fd590ec640b" providerId="LiveId" clId="{8FA9444E-133A-44C3-B796-8FA0B8B45224}" dt="2025-02-23T14:12:58.044" v="6"/>
          <pc:sldLayoutMkLst>
            <pc:docMk/>
            <pc:sldMasterMk cId="3374519694" sldId="2147483648"/>
            <pc:sldLayoutMk cId="1176568850" sldId="2147483651"/>
          </pc:sldLayoutMkLst>
        </pc:sldLayoutChg>
        <pc:sldLayoutChg chg="setBg">
          <pc:chgData name="Yerassyl Iskakov" userId="6c492fd590ec640b" providerId="LiveId" clId="{8FA9444E-133A-44C3-B796-8FA0B8B45224}" dt="2025-02-23T14:12:58.044" v="6"/>
          <pc:sldLayoutMkLst>
            <pc:docMk/>
            <pc:sldMasterMk cId="3374519694" sldId="2147483648"/>
            <pc:sldLayoutMk cId="4092446610" sldId="2147483652"/>
          </pc:sldLayoutMkLst>
        </pc:sldLayoutChg>
        <pc:sldLayoutChg chg="setBg">
          <pc:chgData name="Yerassyl Iskakov" userId="6c492fd590ec640b" providerId="LiveId" clId="{8FA9444E-133A-44C3-B796-8FA0B8B45224}" dt="2025-02-23T14:12:58.044" v="6"/>
          <pc:sldLayoutMkLst>
            <pc:docMk/>
            <pc:sldMasterMk cId="3374519694" sldId="2147483648"/>
            <pc:sldLayoutMk cId="1747593136" sldId="2147483653"/>
          </pc:sldLayoutMkLst>
        </pc:sldLayoutChg>
        <pc:sldLayoutChg chg="setBg">
          <pc:chgData name="Yerassyl Iskakov" userId="6c492fd590ec640b" providerId="LiveId" clId="{8FA9444E-133A-44C3-B796-8FA0B8B45224}" dt="2025-02-23T14:12:58.044" v="6"/>
          <pc:sldLayoutMkLst>
            <pc:docMk/>
            <pc:sldMasterMk cId="3374519694" sldId="2147483648"/>
            <pc:sldLayoutMk cId="2629974104" sldId="2147483654"/>
          </pc:sldLayoutMkLst>
        </pc:sldLayoutChg>
        <pc:sldLayoutChg chg="setBg">
          <pc:chgData name="Yerassyl Iskakov" userId="6c492fd590ec640b" providerId="LiveId" clId="{8FA9444E-133A-44C3-B796-8FA0B8B45224}" dt="2025-02-23T14:12:58.044" v="6"/>
          <pc:sldLayoutMkLst>
            <pc:docMk/>
            <pc:sldMasterMk cId="3374519694" sldId="2147483648"/>
            <pc:sldLayoutMk cId="81654692" sldId="2147483655"/>
          </pc:sldLayoutMkLst>
        </pc:sldLayoutChg>
        <pc:sldLayoutChg chg="setBg">
          <pc:chgData name="Yerassyl Iskakov" userId="6c492fd590ec640b" providerId="LiveId" clId="{8FA9444E-133A-44C3-B796-8FA0B8B45224}" dt="2025-02-23T14:12:58.044" v="6"/>
          <pc:sldLayoutMkLst>
            <pc:docMk/>
            <pc:sldMasterMk cId="3374519694" sldId="2147483648"/>
            <pc:sldLayoutMk cId="2340988390" sldId="2147483656"/>
          </pc:sldLayoutMkLst>
        </pc:sldLayoutChg>
        <pc:sldLayoutChg chg="setBg">
          <pc:chgData name="Yerassyl Iskakov" userId="6c492fd590ec640b" providerId="LiveId" clId="{8FA9444E-133A-44C3-B796-8FA0B8B45224}" dt="2025-02-23T14:12:58.044" v="6"/>
          <pc:sldLayoutMkLst>
            <pc:docMk/>
            <pc:sldMasterMk cId="3374519694" sldId="2147483648"/>
            <pc:sldLayoutMk cId="1683156593" sldId="2147483657"/>
          </pc:sldLayoutMkLst>
        </pc:sldLayoutChg>
        <pc:sldLayoutChg chg="setBg">
          <pc:chgData name="Yerassyl Iskakov" userId="6c492fd590ec640b" providerId="LiveId" clId="{8FA9444E-133A-44C3-B796-8FA0B8B45224}" dt="2025-02-23T14:12:58.044" v="6"/>
          <pc:sldLayoutMkLst>
            <pc:docMk/>
            <pc:sldMasterMk cId="3374519694" sldId="2147483648"/>
            <pc:sldLayoutMk cId="1526110507" sldId="2147483658"/>
          </pc:sldLayoutMkLst>
        </pc:sldLayoutChg>
        <pc:sldLayoutChg chg="setBg">
          <pc:chgData name="Yerassyl Iskakov" userId="6c492fd590ec640b" providerId="LiveId" clId="{8FA9444E-133A-44C3-B796-8FA0B8B45224}" dt="2025-02-23T14:12:58.044" v="6"/>
          <pc:sldLayoutMkLst>
            <pc:docMk/>
            <pc:sldMasterMk cId="3374519694" sldId="2147483648"/>
            <pc:sldLayoutMk cId="1251321386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C859B-F3E7-E11D-DFB4-FCC777448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9B9F9-95AC-10D6-E836-02F83488D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F71CA-973D-48F4-34A6-EBF5CE269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A5B54-04F4-4CAA-A546-9A862371F723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44EAD-9520-ACA6-4D26-6B78AFB4E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59473-17C3-66FE-3F27-05707C0D9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B079C-DE3F-4EC0-9D25-0E9C343AE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5911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A41E3-DCCC-CD3C-B35C-574944FE4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20BDF-DEAF-72B1-65FC-F529F49DE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9C0E7-9771-B14F-1F10-BA00DB78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A5B54-04F4-4CAA-A546-9A862371F723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10446-795E-D7F8-9A8D-B6591CE39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A7810-B1C2-BA38-F17E-BCD654DC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B079C-DE3F-4EC0-9D25-0E9C343AE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110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70648B-D7CC-C39D-60FB-6F213C6FE1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093D7-E594-F571-6234-7F4220A8A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197B0-D98E-E54A-C3EA-84EFF3439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A5B54-04F4-4CAA-A546-9A862371F723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6DFFB-BBCF-3E70-0039-F1E048102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B06C3-6166-58BF-206D-156276273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B079C-DE3F-4EC0-9D25-0E9C343AE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321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08C60-B2CF-B7FD-9A85-84F515FC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34FF6-4538-85F3-0BFC-D9F4EA6CE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D6F59-E975-83CD-6349-BA1B225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A5B54-04F4-4CAA-A546-9A862371F723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C21CE-3DA4-5138-E916-0BCC64579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A0A82-CC2C-7DDF-CE25-F55D49AB6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B079C-DE3F-4EC0-9D25-0E9C343AE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8938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EBAC-47A2-C39C-1655-BEB05CE9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7F7A4-AA6F-ACA4-D429-28F56A3DC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62032-1F38-461D-E48C-8CF42AF86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A5B54-04F4-4CAA-A546-9A862371F723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309E2-6E66-570F-E19A-441EE493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ACA93-1725-4912-E897-4EBEAAECF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B079C-DE3F-4EC0-9D25-0E9C343AE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568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07BF-18B1-ED8E-0449-2E1BE893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7E6D1-CA38-A9A1-2F7F-F53441949B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60C0B-70B3-66D4-A4F1-32A6F8E58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36C85-EEFF-3A03-B9E2-3C2076793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A5B54-04F4-4CAA-A546-9A862371F723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D8DA7E-8E6A-3576-3962-3CFB2DC0C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B4390-6E5F-9A4C-9922-694CB637D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B079C-DE3F-4EC0-9D25-0E9C343AE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446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F6D7-F173-DB12-9B54-743DB483A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63D3A-9A8B-3656-32C7-D23DBD65F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1843E-A7FE-E64B-CDED-D163F31E2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FF51AF-5A3A-5EED-7355-9AD97C343F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B5FB15-3F1F-A0D3-3A53-6A9AF4F702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67F46D-AD99-3EE1-C8C4-72C0F2337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A5B54-04F4-4CAA-A546-9A862371F723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C39EC5-81F7-DEC0-30F9-5B33F5CE1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AE774E-8EE0-2F16-DB1D-DDD79A8C2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B079C-DE3F-4EC0-9D25-0E9C343AE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593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DA60-9300-8C3F-5037-D29B73CB1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391BAD-D43F-5541-A17F-ADB498A7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A5B54-04F4-4CAA-A546-9A862371F723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9520CF-9F10-3DED-45D1-27C98917E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01BE5F-7143-1CE4-63F0-B84252ADA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B079C-DE3F-4EC0-9D25-0E9C343AE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974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3F57A-D0D8-AAC0-481A-4870C922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A5B54-04F4-4CAA-A546-9A862371F723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AF4369-452E-3C74-C8BD-D9DF6BB96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5359-D84B-39DA-4785-B2894695E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B079C-DE3F-4EC0-9D25-0E9C343AE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654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93A5-FD5F-F6CE-974D-6EC6F3B4A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8BE7F-56A9-C0C4-4DB4-34E767C7F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2F8CC-D7D1-78D4-49E7-7D098F5F3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DD4CB-6F04-066F-30D7-3DB3BD701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A5B54-04F4-4CAA-A546-9A862371F723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6C2A0-54AA-02F0-9C63-21D1CF3B5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616F7-372F-C23D-0D9B-A87F71048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B079C-DE3F-4EC0-9D25-0E9C343AE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0988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F980-AFFC-AAAD-68E2-2CB995FC6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E5A75F-6F24-DA86-9569-A2A1721239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D9D3EF-54CF-305C-A4EF-E5F76F78E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121DC-CB47-DA62-86D6-F8D894BC6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A5B54-04F4-4CAA-A546-9A862371F723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3C00F-3C77-C34F-B3C4-02D71ECF6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9BEEB7-E01A-24EC-5008-5F565569B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B079C-DE3F-4EC0-9D25-0E9C343AE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156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01DAAB-22F8-B2A4-6C2F-18B5CFD8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39444-DDBF-FC19-86C1-C2B58AED5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2EF1E-5E7B-96F7-0B19-ECCC186845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3A5B54-04F4-4CAA-A546-9A862371F723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1ACC2-1AE0-F1CF-6ACC-EE05B4D31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BADB2-5397-6DBC-6BF1-B9970930D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2B079C-DE3F-4EC0-9D25-0E9C343AE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451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130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73A9D5-978C-3D88-77D3-797183834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06E22A-0B95-6127-FD42-285E9FED792E}"/>
              </a:ext>
            </a:extLst>
          </p:cNvPr>
          <p:cNvSpPr txBox="1"/>
          <p:nvPr/>
        </p:nvSpPr>
        <p:spPr>
          <a:xfrm>
            <a:off x="542925" y="0"/>
            <a:ext cx="815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Calisto MT" panose="02040603050505030304" pitchFamily="18" charset="0"/>
              </a:rPr>
              <a:t>Model Architecture</a:t>
            </a:r>
            <a:endParaRPr lang="ru-RU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EA934E-2399-0342-2556-D1A95C0EFE49}"/>
              </a:ext>
            </a:extLst>
          </p:cNvPr>
          <p:cNvSpPr txBox="1"/>
          <p:nvPr/>
        </p:nvSpPr>
        <p:spPr>
          <a:xfrm>
            <a:off x="542925" y="1199511"/>
            <a:ext cx="6892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 Block diagram for face spoof detection system.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471473-31FB-A515-BF0F-8FD53E61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33" y="1661176"/>
            <a:ext cx="12004167" cy="434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671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BD53C-9EF3-FBB2-FD1C-ABD5D92EF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4D5137-10C3-0059-F45B-E824DB49205D}"/>
              </a:ext>
            </a:extLst>
          </p:cNvPr>
          <p:cNvSpPr txBox="1"/>
          <p:nvPr/>
        </p:nvSpPr>
        <p:spPr>
          <a:xfrm>
            <a:off x="1571685" y="55048"/>
            <a:ext cx="6115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Calisto MT" panose="02040603050505030304" pitchFamily="18" charset="0"/>
              </a:rPr>
              <a:t>Dataset</a:t>
            </a:r>
            <a:endParaRPr lang="ru-RU" sz="6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C4A010A-2D50-D71F-9A3F-B9F31E366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5" b="99063" l="3438" r="97188">
                        <a14:foregroundMark x1="22813" y1="14688" x2="51250" y2="9688"/>
                        <a14:foregroundMark x1="19688" y1="18438" x2="8125" y2="54063"/>
                        <a14:foregroundMark x1="56250" y1="9375" x2="76875" y2="19375"/>
                        <a14:foregroundMark x1="76875" y1="19375" x2="94063" y2="52500"/>
                        <a14:foregroundMark x1="94063" y1="52500" x2="90313" y2="65313"/>
                        <a14:foregroundMark x1="82188" y1="21563" x2="97188" y2="47813"/>
                        <a14:foregroundMark x1="44688" y1="6250" x2="68750" y2="8438"/>
                        <a14:foregroundMark x1="15313" y1="27813" x2="17500" y2="69063"/>
                        <a14:foregroundMark x1="17500" y1="69063" x2="20625" y2="75938"/>
                        <a14:foregroundMark x1="45000" y1="50000" x2="67500" y2="70625"/>
                        <a14:foregroundMark x1="30000" y1="26250" x2="58438" y2="22813"/>
                        <a14:foregroundMark x1="58438" y1="22813" x2="73750" y2="24063"/>
                        <a14:foregroundMark x1="14688" y1="46875" x2="19063" y2="20000"/>
                        <a14:foregroundMark x1="17500" y1="20000" x2="20938" y2="72813"/>
                        <a14:foregroundMark x1="20938" y1="72813" x2="56563" y2="80313"/>
                        <a14:foregroundMark x1="56563" y1="80313" x2="77188" y2="72813"/>
                        <a14:foregroundMark x1="70000" y1="31563" x2="67813" y2="61875"/>
                        <a14:foregroundMark x1="67813" y1="61875" x2="55937" y2="82188"/>
                        <a14:foregroundMark x1="55937" y1="82188" x2="55937" y2="82500"/>
                        <a14:foregroundMark x1="59688" y1="13438" x2="72188" y2="67813"/>
                        <a14:foregroundMark x1="32188" y1="20625" x2="90214" y2="72543"/>
                        <a14:foregroundMark x1="20938" y1="23750" x2="93397" y2="70940"/>
                        <a14:foregroundMark x1="11250" y1="74688" x2="41875" y2="94688"/>
                        <a14:foregroundMark x1="4375" y1="42500" x2="3438" y2="53125"/>
                        <a14:foregroundMark x1="44063" y1="1875" x2="53438" y2="1875"/>
                        <a14:foregroundMark x1="25938" y1="51875" x2="31250" y2="50313"/>
                        <a14:foregroundMark x1="23750" y1="64688" x2="34688" y2="41875"/>
                        <a14:foregroundMark x1="34688" y1="41875" x2="36563" y2="41875"/>
                        <a14:foregroundMark x1="49688" y1="64375" x2="49063" y2="73125"/>
                        <a14:foregroundMark x1="55000" y1="70000" x2="58438" y2="69688"/>
                        <a14:foregroundMark x1="54063" y1="68750" x2="56563" y2="69063"/>
                        <a14:foregroundMark x1="44375" y1="99063" x2="50313" y2="98750"/>
                        <a14:foregroundMark x1="45313" y1="63438" x2="53438" y2="59688"/>
                        <a14:foregroundMark x1="43125" y1="22188" x2="57500" y2="20313"/>
                        <a14:foregroundMark x1="72188" y1="31875" x2="76250" y2="45000"/>
                        <a14:backgroundMark x1="54813" y1="67215" x2="54910" y2="67524"/>
                        <a14:backgroundMark x1="96563" y1="74688" x2="97188" y2="73125"/>
                        <a14:backgroundMark x1="97813" y1="71875" x2="97813" y2="71875"/>
                        <a14:backgroundMark x1="95625" y1="73750" x2="95625" y2="73750"/>
                        <a14:backgroundMark x1="96563" y1="74063" x2="96563" y2="74063"/>
                        <a14:backgroundMark x1="95938" y1="71563" x2="95938" y2="71563"/>
                        <a14:backgroundMark x1="95938" y1="71563" x2="95000" y2="75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60" y="140507"/>
            <a:ext cx="828103" cy="82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91737F-D81D-6F47-92D3-8E58FFFFDF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9647"/>
          <a:stretch/>
        </p:blipFill>
        <p:spPr>
          <a:xfrm>
            <a:off x="4772025" y="968610"/>
            <a:ext cx="7019925" cy="2679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2A77CE-FA4C-E9E0-1429-D0F2FA9E8F8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5659"/>
          <a:stretch/>
        </p:blipFill>
        <p:spPr>
          <a:xfrm>
            <a:off x="463688" y="1070711"/>
            <a:ext cx="4067176" cy="39944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6CCF2E-A44B-E3D9-10F9-0A150276F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2792" y="4351064"/>
            <a:ext cx="3983512" cy="1164412"/>
          </a:xfrm>
          <a:prstGeom prst="rect">
            <a:avLst/>
          </a:prstGeom>
        </p:spPr>
      </p:pic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40C744C9-3104-B8E9-6DB1-B08EF2551820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062509" y="3952875"/>
            <a:ext cx="2500283" cy="980395"/>
          </a:xfrm>
          <a:prstGeom prst="curvedConnector3">
            <a:avLst/>
          </a:prstGeom>
          <a:ln w="76200">
            <a:solidFill>
              <a:schemeClr val="accent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ABFC92D-5AAF-20B5-CBC0-B7F950D73426}"/>
              </a:ext>
            </a:extLst>
          </p:cNvPr>
          <p:cNvSpPr txBox="1"/>
          <p:nvPr/>
        </p:nvSpPr>
        <p:spPr>
          <a:xfrm>
            <a:off x="7731204" y="2883246"/>
            <a:ext cx="7936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/>
              <a:t>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B40273-342C-B493-20EC-6214D550BA5F}"/>
              </a:ext>
            </a:extLst>
          </p:cNvPr>
          <p:cNvSpPr txBox="1"/>
          <p:nvPr/>
        </p:nvSpPr>
        <p:spPr>
          <a:xfrm>
            <a:off x="8524875" y="2914023"/>
            <a:ext cx="723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/>
              <a:t>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3AFAB6-1E75-1403-40F0-AD21661993D6}"/>
              </a:ext>
            </a:extLst>
          </p:cNvPr>
          <p:cNvSpPr txBox="1"/>
          <p:nvPr/>
        </p:nvSpPr>
        <p:spPr>
          <a:xfrm>
            <a:off x="9248775" y="2929412"/>
            <a:ext cx="7238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/>
              <a:t>🔊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7AA651-18BA-D486-9FA4-1EB7269877FA}"/>
              </a:ext>
            </a:extLst>
          </p:cNvPr>
          <p:cNvSpPr txBox="1"/>
          <p:nvPr/>
        </p:nvSpPr>
        <p:spPr>
          <a:xfrm>
            <a:off x="308885" y="5619111"/>
            <a:ext cx="6892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6000 image we got 16k with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Roboflow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916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C7D178-285D-A098-4585-A996DDC46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E66C41-6C10-CAF2-E8E3-84318E07407C}"/>
              </a:ext>
            </a:extLst>
          </p:cNvPr>
          <p:cNvSpPr txBox="1"/>
          <p:nvPr/>
        </p:nvSpPr>
        <p:spPr>
          <a:xfrm>
            <a:off x="542925" y="-18342"/>
            <a:ext cx="815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Calisto MT" panose="02040603050505030304" pitchFamily="18" charset="0"/>
              </a:rPr>
              <a:t>Dataset</a:t>
            </a:r>
            <a:endParaRPr lang="ru-RU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98134-449C-2A34-7D58-169E53DE35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236"/>
          <a:stretch/>
        </p:blipFill>
        <p:spPr>
          <a:xfrm>
            <a:off x="419099" y="1142387"/>
            <a:ext cx="6686551" cy="2069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BB3999-7F41-D570-34C1-E4E50BB27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821744"/>
            <a:ext cx="7330440" cy="897323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0FC41C9F-3B7A-22D9-9C10-A0BD6E1CD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7672" y="373719"/>
            <a:ext cx="4591050" cy="2308324"/>
          </a:xfrm>
          <a:prstGeom prst="rect">
            <a:avLst/>
          </a:prstGeom>
          <a:solidFill>
            <a:srgbClr val="13131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ED864A"/>
                </a:solidFill>
                <a:effectLst/>
                <a:latin typeface="Arial Unicode MS"/>
              </a:rPr>
              <a:t>def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D864A"/>
                </a:solidFill>
                <a:effectLst/>
                <a:latin typeface="Arial Unicode MS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CF40"/>
                </a:solidFill>
                <a:effectLst/>
                <a:latin typeface="Arial Unicode MS"/>
              </a:rPr>
              <a:t>extract_faces_from_folder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folder_path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ED864A"/>
                </a:solidFill>
                <a:effectLst/>
                <a:latin typeface="Arial Unicode MS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target_folder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):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annotations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load_annotations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folder_path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ED864A"/>
                </a:solidFill>
                <a:effectLst/>
                <a:latin typeface="Arial Unicode MS"/>
              </a:rPr>
              <a:t>if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D864A"/>
                </a:solidFill>
                <a:effectLst/>
                <a:latin typeface="Arial Unicode MS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annotations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ED864A"/>
                </a:solidFill>
                <a:effectLst/>
                <a:latin typeface="Arial Unicode MS"/>
              </a:rPr>
              <a:t>is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D864A"/>
                </a:solidFill>
                <a:effectLst/>
                <a:latin typeface="Arial Unicode MS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ED864A"/>
                </a:solidFill>
                <a:effectLst/>
                <a:latin typeface="Arial Unicode MS"/>
              </a:rPr>
              <a:t>None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: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ED864A"/>
                </a:solidFill>
                <a:effectLst/>
                <a:latin typeface="Arial Unicode MS"/>
              </a:rPr>
              <a:t>return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D864A"/>
                </a:solidFill>
                <a:effectLst/>
                <a:latin typeface="Arial Unicode MS"/>
              </a:rPr>
              <a:t>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33CCFF"/>
                </a:solidFill>
                <a:effectLst/>
                <a:latin typeface="Arial Unicode MS"/>
              </a:rPr>
              <a:t>0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ED864A"/>
                </a:solidFill>
                <a:effectLst/>
                <a:latin typeface="Arial Unicode MS"/>
              </a:rPr>
              <a:t>,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33CCFF"/>
                </a:solidFill>
                <a:effectLst/>
                <a:latin typeface="Arial Unicode MS"/>
              </a:rPr>
              <a:t>0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33CCFF"/>
                </a:solidFill>
                <a:effectLst/>
                <a:latin typeface="Arial Unicode MS"/>
              </a:rPr>
            </a:b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33CCFF"/>
                </a:solidFill>
                <a:effectLst/>
                <a:latin typeface="Arial Unicode MS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33CCFF"/>
                </a:solidFill>
                <a:effectLst/>
                <a:latin typeface="Arial Unicode MS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real_dir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os.path.join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target_folder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ED864A"/>
                </a:solidFill>
                <a:effectLst/>
                <a:latin typeface="Arial Unicode MS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54B33E"/>
                </a:solidFill>
                <a:effectLst/>
                <a:latin typeface="Arial Unicode MS"/>
              </a:rPr>
              <a:t>'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54B33E"/>
                </a:solidFill>
                <a:effectLst/>
                <a:latin typeface="Arial Unicode MS"/>
              </a:rPr>
              <a:t>real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54B33E"/>
                </a:solidFill>
                <a:effectLst/>
                <a:latin typeface="Arial Unicode MS"/>
              </a:rPr>
              <a:t>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spoof_dir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os.path.join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target_folder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ED864A"/>
                </a:solidFill>
                <a:effectLst/>
                <a:latin typeface="Arial Unicode MS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54B33E"/>
                </a:solidFill>
                <a:effectLst/>
                <a:latin typeface="Arial Unicode MS"/>
              </a:rPr>
              <a:t>'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54B33E"/>
                </a:solidFill>
                <a:effectLst/>
                <a:latin typeface="Arial Unicode MS"/>
              </a:rPr>
              <a:t>spoof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54B33E"/>
                </a:solidFill>
                <a:effectLst/>
                <a:latin typeface="Arial Unicode MS"/>
              </a:rPr>
              <a:t>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os.makedirs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real_dir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ED864A"/>
                </a:solidFill>
                <a:effectLst/>
                <a:latin typeface="Arial Unicode MS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exist_ok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=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D864A"/>
                </a:solidFill>
                <a:effectLst/>
                <a:latin typeface="Arial Unicode MS"/>
              </a:rPr>
              <a:t>True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os.makedirs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spoof_dir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ED864A"/>
                </a:solidFill>
                <a:effectLst/>
                <a:latin typeface="Arial Unicode MS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exist_ok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=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D864A"/>
                </a:solidFill>
                <a:effectLst/>
                <a:latin typeface="Arial Unicode MS"/>
              </a:rPr>
              <a:t>True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real_count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 =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33CCFF"/>
                </a:solidFill>
                <a:effectLst/>
                <a:latin typeface="Arial Unicode MS"/>
              </a:rPr>
              <a:t>0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33CCFF"/>
                </a:solidFill>
                <a:effectLst/>
                <a:latin typeface="Arial Unicode MS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33CCFF"/>
                </a:solidFill>
                <a:effectLst/>
                <a:latin typeface="Arial Unicode MS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spoof_count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Arial Unicode MS"/>
              </a:rPr>
              <a:t> =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33CCFF"/>
                </a:solidFill>
                <a:effectLst/>
                <a:latin typeface="Arial Unicode MS"/>
              </a:rPr>
              <a:t>0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F452E1A-A40B-0BF6-1CBD-8CBA7E9D76F2}"/>
              </a:ext>
            </a:extLst>
          </p:cNvPr>
          <p:cNvSpPr/>
          <p:nvPr/>
        </p:nvSpPr>
        <p:spPr>
          <a:xfrm rot="5400000">
            <a:off x="3103949" y="3250348"/>
            <a:ext cx="762002" cy="111930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DDED9B-A948-2994-0E55-DF6873C38C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617"/>
          <a:stretch/>
        </p:blipFill>
        <p:spPr>
          <a:xfrm>
            <a:off x="7403115" y="3345406"/>
            <a:ext cx="4353311" cy="29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6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D2C66A-2541-06B4-6AA7-F4EB5D18B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D2A3F5-59CC-4776-91CE-E6A143A8E81F}"/>
              </a:ext>
            </a:extLst>
          </p:cNvPr>
          <p:cNvSpPr txBox="1"/>
          <p:nvPr/>
        </p:nvSpPr>
        <p:spPr>
          <a:xfrm>
            <a:off x="542925" y="0"/>
            <a:ext cx="815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Calisto MT" panose="02040603050505030304" pitchFamily="18" charset="0"/>
              </a:rPr>
              <a:t>Model Architecture</a:t>
            </a:r>
            <a:endParaRPr lang="ru-RU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89C22-CBAA-641F-130C-3C42EE387DA5}"/>
              </a:ext>
            </a:extLst>
          </p:cNvPr>
          <p:cNvSpPr txBox="1"/>
          <p:nvPr/>
        </p:nvSpPr>
        <p:spPr>
          <a:xfrm>
            <a:off x="542925" y="1160443"/>
            <a:ext cx="6892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libraries we employed.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OpenCV — Википедия">
            <a:extLst>
              <a:ext uri="{FF2B5EF4-FFF2-40B4-BE49-F238E27FC236}">
                <a16:creationId xmlns:a16="http://schemas.microsoft.com/office/drawing/2014/main" id="{7708A08E-29AD-2E4D-31AF-CE9657EB2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63" y="2395537"/>
            <a:ext cx="15621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umPy">
            <a:extLst>
              <a:ext uri="{FF2B5EF4-FFF2-40B4-BE49-F238E27FC236}">
                <a16:creationId xmlns:a16="http://schemas.microsoft.com/office/drawing/2014/main" id="{FBC50D92-B80D-83E7-F5E5-AF11D5A3E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912" y="23193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achine Learning: Image Recognition with Tensorflow (2) - Library  Workshops, Events, &amp; Appointment Calendars - Brandeis Library">
            <a:extLst>
              <a:ext uri="{FF2B5EF4-FFF2-40B4-BE49-F238E27FC236}">
                <a16:creationId xmlns:a16="http://schemas.microsoft.com/office/drawing/2014/main" id="{1A50F0D4-59EE-E8C8-372A-E13B6F4A3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726" y="2395537"/>
            <a:ext cx="1791949" cy="192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scikit-learn - Wikipedia">
            <a:extLst>
              <a:ext uri="{FF2B5EF4-FFF2-40B4-BE49-F238E27FC236}">
                <a16:creationId xmlns:a16="http://schemas.microsoft.com/office/drawing/2014/main" id="{A01F67F0-7267-EE0C-DB5C-B484722A9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189" y="2538750"/>
            <a:ext cx="3024188" cy="163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697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57D757-E49E-F8CD-FA0A-80FE60ED2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85E9F0-9590-A813-1833-1199FA64A8C7}"/>
              </a:ext>
            </a:extLst>
          </p:cNvPr>
          <p:cNvSpPr txBox="1"/>
          <p:nvPr/>
        </p:nvSpPr>
        <p:spPr>
          <a:xfrm>
            <a:off x="542925" y="0"/>
            <a:ext cx="815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Calisto MT" panose="02040603050505030304" pitchFamily="18" charset="0"/>
              </a:rPr>
              <a:t>Deep about Model</a:t>
            </a:r>
            <a:endParaRPr lang="ru-RU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A6293-A0C1-790C-3906-3935714B6D9D}"/>
              </a:ext>
            </a:extLst>
          </p:cNvPr>
          <p:cNvSpPr txBox="1"/>
          <p:nvPr/>
        </p:nvSpPr>
        <p:spPr>
          <a:xfrm>
            <a:off x="542925" y="1160443"/>
            <a:ext cx="6892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Architecture of MobileNet. | Download Scientific Diagram">
            <a:extLst>
              <a:ext uri="{FF2B5EF4-FFF2-40B4-BE49-F238E27FC236}">
                <a16:creationId xmlns:a16="http://schemas.microsoft.com/office/drawing/2014/main" id="{9E79CEE9-C257-67EF-43E5-F2D188CA3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30" y="1622108"/>
            <a:ext cx="11366374" cy="335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92744C-F001-0210-69B7-F275A8C7EF8A}"/>
              </a:ext>
            </a:extLst>
          </p:cNvPr>
          <p:cNvSpPr txBox="1"/>
          <p:nvPr/>
        </p:nvSpPr>
        <p:spPr>
          <a:xfrm>
            <a:off x="438530" y="4974282"/>
            <a:ext cx="26704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Note: DOI: 10.3390/foods11182915</a:t>
            </a:r>
            <a:endParaRPr lang="ru-RU" sz="1050" dirty="0"/>
          </a:p>
        </p:txBody>
      </p:sp>
    </p:spTree>
    <p:extLst>
      <p:ext uri="{BB962C8B-B14F-4D97-AF65-F5344CB8AC3E}">
        <p14:creationId xmlns:p14="http://schemas.microsoft.com/office/powerpoint/2010/main" val="3476670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21B975-EB1B-4016-F172-2A1A9356E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D81CD2-BEB0-FF6E-A598-DA1EE713BEA5}"/>
              </a:ext>
            </a:extLst>
          </p:cNvPr>
          <p:cNvSpPr txBox="1"/>
          <p:nvPr/>
        </p:nvSpPr>
        <p:spPr>
          <a:xfrm>
            <a:off x="542925" y="0"/>
            <a:ext cx="6115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Calisto MT" panose="02040603050505030304" pitchFamily="18" charset="0"/>
              </a:rPr>
              <a:t>Training</a:t>
            </a:r>
            <a:endParaRPr lang="ru-RU"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638CD-11C2-8E19-1589-549B97213C03}"/>
              </a:ext>
            </a:extLst>
          </p:cNvPr>
          <p:cNvSpPr txBox="1"/>
          <p:nvPr/>
        </p:nvSpPr>
        <p:spPr>
          <a:xfrm>
            <a:off x="553212" y="1546518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training was performed over 20 epochs with a batch size of 32, using the Adam optimizer (learning rate of 0.0001) and class weights to address imbalance,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A2AD5D-CD71-B19B-8C9D-80697B9AE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03" y="3000703"/>
            <a:ext cx="11133993" cy="122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34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3F39D-16E3-E6C6-ED99-62F0C1CD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omputer with many diagrams and documents&#10;&#10;AI-generated content may be incorrect.">
            <a:extLst>
              <a:ext uri="{FF2B5EF4-FFF2-40B4-BE49-F238E27FC236}">
                <a16:creationId xmlns:a16="http://schemas.microsoft.com/office/drawing/2014/main" id="{A3B27CCE-2AAB-05DD-FD16-9B7EADF6F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EC2469-69B2-B289-0BA5-5192B6B9AA7C}"/>
              </a:ext>
            </a:extLst>
          </p:cNvPr>
          <p:cNvSpPr txBox="1"/>
          <p:nvPr/>
        </p:nvSpPr>
        <p:spPr>
          <a:xfrm>
            <a:off x="7504176" y="2578268"/>
            <a:ext cx="61996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i="0" dirty="0">
                <a:effectLst/>
                <a:latin typeface="Calisto MT" panose="02040603050505030304" pitchFamily="18" charset="0"/>
              </a:rPr>
              <a:t>Results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3744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34A8F3-9E04-1C27-309B-B0E2FAC54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1E6AD2-6E8D-638C-C9A1-445AFAAE3AC9}"/>
              </a:ext>
            </a:extLst>
          </p:cNvPr>
          <p:cNvSpPr txBox="1"/>
          <p:nvPr/>
        </p:nvSpPr>
        <p:spPr>
          <a:xfrm>
            <a:off x="542924" y="0"/>
            <a:ext cx="6635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Calisto MT" panose="02040603050505030304" pitchFamily="18" charset="0"/>
              </a:rPr>
              <a:t>High accuracy 0,98</a:t>
            </a:r>
            <a:endParaRPr lang="ru-RU" sz="6000" dirty="0"/>
          </a:p>
        </p:txBody>
      </p:sp>
      <p:pic>
        <p:nvPicPr>
          <p:cNvPr id="6" name="Picture 5" descr="A selfie of a person&#10;&#10;AI-generated content may be incorrect.">
            <a:extLst>
              <a:ext uri="{FF2B5EF4-FFF2-40B4-BE49-F238E27FC236}">
                <a16:creationId xmlns:a16="http://schemas.microsoft.com/office/drawing/2014/main" id="{CC0ECAEE-89D9-C6EF-DFAC-A25BC7C3A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4"/>
          <a:stretch/>
        </p:blipFill>
        <p:spPr>
          <a:xfrm>
            <a:off x="542925" y="1240579"/>
            <a:ext cx="4182532" cy="3531931"/>
          </a:xfrm>
          <a:prstGeom prst="rect">
            <a:avLst/>
          </a:prstGeom>
        </p:spPr>
      </p:pic>
      <p:pic>
        <p:nvPicPr>
          <p:cNvPr id="12" name="Picture 11" descr="A person taking a selfie&#10;&#10;AI-generated content may be incorrect.">
            <a:extLst>
              <a:ext uri="{FF2B5EF4-FFF2-40B4-BE49-F238E27FC236}">
                <a16:creationId xmlns:a16="http://schemas.microsoft.com/office/drawing/2014/main" id="{8CA7BE44-4D08-734B-95C2-DF82FDAC3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7" r="7110"/>
          <a:stretch/>
        </p:blipFill>
        <p:spPr>
          <a:xfrm>
            <a:off x="4966592" y="1240579"/>
            <a:ext cx="3295879" cy="3531931"/>
          </a:xfrm>
          <a:prstGeom prst="rect">
            <a:avLst/>
          </a:prstGeom>
        </p:spPr>
      </p:pic>
      <p:pic>
        <p:nvPicPr>
          <p:cNvPr id="14" name="Picture 13" descr="A person holding a paper with a picture of a person&#10;&#10;AI-generated content may be incorrect.">
            <a:extLst>
              <a:ext uri="{FF2B5EF4-FFF2-40B4-BE49-F238E27FC236}">
                <a16:creationId xmlns:a16="http://schemas.microsoft.com/office/drawing/2014/main" id="{3564CFF6-D240-E081-F339-016B7DCE7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4"/>
          <a:stretch/>
        </p:blipFill>
        <p:spPr>
          <a:xfrm>
            <a:off x="8503606" y="1190437"/>
            <a:ext cx="3165171" cy="35820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2383D3-C21B-F326-7EBC-2EC62B88D331}"/>
              </a:ext>
            </a:extLst>
          </p:cNvPr>
          <p:cNvSpPr txBox="1"/>
          <p:nvPr/>
        </p:nvSpPr>
        <p:spPr>
          <a:xfrm>
            <a:off x="1490472" y="4904121"/>
            <a:ext cx="189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Real person </a:t>
            </a:r>
            <a:endParaRPr lang="ru-R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CE54DD-3C65-1DF9-16F5-F10E7618CD43}"/>
              </a:ext>
            </a:extLst>
          </p:cNvPr>
          <p:cNvSpPr txBox="1"/>
          <p:nvPr/>
        </p:nvSpPr>
        <p:spPr>
          <a:xfrm>
            <a:off x="5344287" y="4890623"/>
            <a:ext cx="262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Replay spoofing</a:t>
            </a:r>
            <a:endParaRPr lang="ru-RU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F0B692-2043-D209-F83B-92BEEC2D4350}"/>
              </a:ext>
            </a:extLst>
          </p:cNvPr>
          <p:cNvSpPr txBox="1"/>
          <p:nvPr/>
        </p:nvSpPr>
        <p:spPr>
          <a:xfrm>
            <a:off x="8878302" y="4895088"/>
            <a:ext cx="2460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Print spoofing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44154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B8DF9E-AFF0-1B54-1EC8-7C040EA70474}"/>
              </a:ext>
            </a:extLst>
          </p:cNvPr>
          <p:cNvSpPr txBox="1"/>
          <p:nvPr/>
        </p:nvSpPr>
        <p:spPr>
          <a:xfrm>
            <a:off x="463152" y="5230368"/>
            <a:ext cx="4905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Display" panose="020B0004020202020204" pitchFamily="34" charset="0"/>
              </a:rPr>
              <a:t>Fig 1. Confusion matrix illustrating the classification performance of model on the validation set</a:t>
            </a:r>
            <a:endParaRPr lang="ru-RU" dirty="0">
              <a:latin typeface="Aptos Display" panose="020B0004020202020204" pitchFamily="34" charset="0"/>
            </a:endParaRP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D8D5B7F3-C502-7DB3-479F-2C743A9E0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1" b="6555"/>
          <a:stretch/>
        </p:blipFill>
        <p:spPr>
          <a:xfrm>
            <a:off x="5126592" y="1609344"/>
            <a:ext cx="6871176" cy="2807208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048A2C99-8404-41D6-93AD-D0BA7C1E4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" t="1993" r="2901" b="3530"/>
          <a:stretch/>
        </p:blipFill>
        <p:spPr>
          <a:xfrm>
            <a:off x="463152" y="1225816"/>
            <a:ext cx="4754880" cy="3744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A124B1-113C-6E25-DA05-27060751C39A}"/>
              </a:ext>
            </a:extLst>
          </p:cNvPr>
          <p:cNvSpPr txBox="1"/>
          <p:nvPr/>
        </p:nvSpPr>
        <p:spPr>
          <a:xfrm>
            <a:off x="5606382" y="5266944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Display" panose="020B0004020202020204" pitchFamily="34" charset="0"/>
              </a:rPr>
              <a:t>Fig 2. Graph of training and validation loss/accuracy changed over epochs.</a:t>
            </a:r>
            <a:endParaRPr lang="ru-RU" dirty="0">
              <a:latin typeface="Aptos Display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A67D65-AD69-3D74-41B5-F84C7EAD707C}"/>
              </a:ext>
            </a:extLst>
          </p:cNvPr>
          <p:cNvSpPr txBox="1"/>
          <p:nvPr/>
        </p:nvSpPr>
        <p:spPr>
          <a:xfrm>
            <a:off x="542925" y="0"/>
            <a:ext cx="6115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Calisto MT" panose="02040603050505030304" pitchFamily="18" charset="0"/>
              </a:rPr>
              <a:t>High accuracy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66946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03F48-DD46-EC8B-6687-C09FFBD85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omputer with many diagrams and documents&#10;&#10;AI-generated content may be incorrect.">
            <a:extLst>
              <a:ext uri="{FF2B5EF4-FFF2-40B4-BE49-F238E27FC236}">
                <a16:creationId xmlns:a16="http://schemas.microsoft.com/office/drawing/2014/main" id="{F83E36BA-0428-30FE-5EC9-D7E899C92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E86D57-D8EB-6D0F-424F-082FFC48D017}"/>
              </a:ext>
            </a:extLst>
          </p:cNvPr>
          <p:cNvSpPr txBox="1"/>
          <p:nvPr/>
        </p:nvSpPr>
        <p:spPr>
          <a:xfrm>
            <a:off x="6096000" y="2569124"/>
            <a:ext cx="61996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effectLst/>
                <a:latin typeface="Calisto MT" panose="02040603050505030304" pitchFamily="18" charset="0"/>
              </a:rPr>
              <a:t>Challenges and Solutions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169552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74D7156-95EE-2A27-2520-74448D390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833" y1="11389" x2="56667" y2="1027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420" y="355819"/>
            <a:ext cx="8476962" cy="84769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1115C-2D73-3D0D-F0C0-F02313FA98A8}"/>
              </a:ext>
            </a:extLst>
          </p:cNvPr>
          <p:cNvSpPr txBox="1"/>
          <p:nvPr/>
        </p:nvSpPr>
        <p:spPr>
          <a:xfrm>
            <a:off x="203915" y="1074542"/>
            <a:ext cx="83324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pc="-300" dirty="0">
                <a:latin typeface="Aptos Black" panose="020B0004020202020204" pitchFamily="34" charset="0"/>
              </a:rPr>
              <a:t>A real-time approach to face spoofing detection</a:t>
            </a:r>
          </a:p>
          <a:p>
            <a:r>
              <a:rPr lang="en-US" sz="6000" b="0" i="0" spc="-300" dirty="0">
                <a:effectLst/>
                <a:latin typeface="Aptos Black" panose="020B0004020202020204" pitchFamily="34" charset="0"/>
              </a:rPr>
              <a:t>using deep learning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410B73B-1D82-8BDB-EFDF-92E94AC9AD30}"/>
              </a:ext>
            </a:extLst>
          </p:cNvPr>
          <p:cNvGrpSpPr/>
          <p:nvPr/>
        </p:nvGrpSpPr>
        <p:grpSpPr>
          <a:xfrm>
            <a:off x="8583867" y="758733"/>
            <a:ext cx="2622142" cy="2972758"/>
            <a:chOff x="7962031" y="758733"/>
            <a:chExt cx="2622142" cy="297275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DE7930D-4A22-72B9-20D8-70E0EAF89BBB}"/>
                </a:ext>
              </a:extLst>
            </p:cNvPr>
            <p:cNvGrpSpPr/>
            <p:nvPr/>
          </p:nvGrpSpPr>
          <p:grpSpPr>
            <a:xfrm>
              <a:off x="8071883" y="1281954"/>
              <a:ext cx="2512290" cy="2449537"/>
              <a:chOff x="2512292" y="2826326"/>
              <a:chExt cx="2272145" cy="1958363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96D7AC1-050D-363A-BAE5-C6775ABD41A2}"/>
                  </a:ext>
                </a:extLst>
              </p:cNvPr>
              <p:cNvGrpSpPr/>
              <p:nvPr/>
            </p:nvGrpSpPr>
            <p:grpSpPr>
              <a:xfrm>
                <a:off x="2512292" y="2826326"/>
                <a:ext cx="2272145" cy="1958363"/>
                <a:chOff x="2530764" y="2826327"/>
                <a:chExt cx="1861962" cy="1976582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1912B775-19A0-C755-F8BC-13FC9D1B2638}"/>
                    </a:ext>
                  </a:extLst>
                </p:cNvPr>
                <p:cNvCxnSpPr/>
                <p:nvPr/>
              </p:nvCxnSpPr>
              <p:spPr>
                <a:xfrm>
                  <a:off x="2530764" y="2826327"/>
                  <a:ext cx="0" cy="1976582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92265ECB-109A-4BC2-D1EB-EE6D8A359E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92726" y="2826327"/>
                  <a:ext cx="0" cy="1976582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3CE93CBC-0579-53EF-45EC-A33152641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30764" y="4802909"/>
                  <a:ext cx="923413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83291B53-0BCA-3F88-45F6-A0CAEE30B1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0764" y="2826327"/>
                  <a:ext cx="923413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2D521FA-3BC3-393A-556A-C2DC9B44C8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7600" y="2826326"/>
                <a:ext cx="1126837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D37CDED-A522-5B14-88AB-05F41953B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7600" y="4784689"/>
                <a:ext cx="1126837" cy="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B5A83C1-15DA-14BE-0B5C-E3F4C7DA1405}"/>
                </a:ext>
              </a:extLst>
            </p:cNvPr>
            <p:cNvSpPr txBox="1"/>
            <p:nvPr/>
          </p:nvSpPr>
          <p:spPr>
            <a:xfrm>
              <a:off x="7962031" y="758733"/>
              <a:ext cx="10043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  <a:latin typeface="Calisto MT" panose="02040603050505030304" pitchFamily="18" charset="0"/>
                </a:rPr>
                <a:t>spoof</a:t>
              </a:r>
              <a:endParaRPr lang="ru-RU" sz="2800" dirty="0">
                <a:solidFill>
                  <a:srgbClr val="FF000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6D5DDD-CA4A-5B32-543F-577C8D24DF6D}"/>
                </a:ext>
              </a:extLst>
            </p:cNvPr>
            <p:cNvSpPr txBox="1"/>
            <p:nvPr/>
          </p:nvSpPr>
          <p:spPr>
            <a:xfrm>
              <a:off x="9816013" y="772383"/>
              <a:ext cx="7681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6"/>
                  </a:solidFill>
                  <a:latin typeface="Calisto MT" panose="02040603050505030304" pitchFamily="18" charset="0"/>
                </a:rPr>
                <a:t>real</a:t>
              </a:r>
              <a:endParaRPr lang="ru-RU" sz="2800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AC32FA2-F492-0D85-5E0B-F8BFEE882431}"/>
              </a:ext>
            </a:extLst>
          </p:cNvPr>
          <p:cNvSpPr txBox="1"/>
          <p:nvPr/>
        </p:nvSpPr>
        <p:spPr>
          <a:xfrm>
            <a:off x="1985471" y="5855850"/>
            <a:ext cx="6296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 by: Iskakov Yerassyl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Supervisor: prof. T.K.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Zhukabayeva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Рисунок 1">
            <a:extLst>
              <a:ext uri="{FF2B5EF4-FFF2-40B4-BE49-F238E27FC236}">
                <a16:creationId xmlns:a16="http://schemas.microsoft.com/office/drawing/2014/main" id="{9B8911D5-4845-7D83-6056-C8DAB74342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15" y="5729224"/>
            <a:ext cx="1781556" cy="758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8457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037050-A95C-E0BD-1365-474CD8149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F8CEC-3A46-4215-B6D1-9A56EAEC990C}"/>
              </a:ext>
            </a:extLst>
          </p:cNvPr>
          <p:cNvSpPr txBox="1"/>
          <p:nvPr/>
        </p:nvSpPr>
        <p:spPr>
          <a:xfrm>
            <a:off x="542925" y="0"/>
            <a:ext cx="6115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Calisto MT" panose="02040603050505030304" pitchFamily="18" charset="0"/>
              </a:rPr>
              <a:t>Limitations</a:t>
            </a:r>
            <a:endParaRPr lang="ru-RU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FCB228-5497-0C87-82C4-016F788846D9}"/>
              </a:ext>
            </a:extLst>
          </p:cNvPr>
          <p:cNvSpPr txBox="1"/>
          <p:nvPr/>
        </p:nvSpPr>
        <p:spPr>
          <a:xfrm>
            <a:off x="577779" y="1570982"/>
            <a:ext cx="741349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Varying lighting conditions affect detection accuracy</a:t>
            </a:r>
          </a:p>
          <a:p>
            <a:pPr marL="514350" indent="-514350">
              <a:buAutoNum type="arabicPeriod"/>
            </a:pPr>
            <a:r>
              <a:rPr lang="en-US" sz="2800" dirty="0"/>
              <a:t>Face angles and poses</a:t>
            </a:r>
            <a:endParaRPr lang="kk-KZ" sz="2800" dirty="0"/>
          </a:p>
          <a:p>
            <a:pPr marL="514350" indent="-514350">
              <a:buAutoNum type="arabicPeriod"/>
            </a:pPr>
            <a:r>
              <a:rPr lang="en-US" sz="2800" dirty="0"/>
              <a:t>Can't detect if some part of face is missing</a:t>
            </a:r>
          </a:p>
          <a:p>
            <a:pPr marL="514350" indent="-514350">
              <a:buAutoNum type="arabicPeriod"/>
            </a:pPr>
            <a:r>
              <a:rPr lang="en-US" sz="2800" dirty="0"/>
              <a:t>The model struggle with unseen spoofing techniques</a:t>
            </a:r>
          </a:p>
          <a:p>
            <a:pPr marL="514350" indent="-514350">
              <a:buAutoNum type="arabicPeriod"/>
            </a:pPr>
            <a:r>
              <a:rPr lang="en-US" sz="2800" dirty="0"/>
              <a:t>Dataset limit (16k)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pPr marL="514350" indent="-514350">
              <a:buAutoNum type="arabicPeriod"/>
            </a:pPr>
            <a:endParaRPr lang="en-US"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2D41953-B331-70B4-F43E-6AEBE0902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473" y="2331637"/>
            <a:ext cx="2132639" cy="2040678"/>
          </a:xfrm>
          <a:prstGeom prst="rect">
            <a:avLst/>
          </a:prstGeom>
        </p:spPr>
      </p:pic>
      <p:pic>
        <p:nvPicPr>
          <p:cNvPr id="6" name="Picture 5" descr="A selfie of a person&#10;&#10;AI-generated content may be incorrect.">
            <a:extLst>
              <a:ext uri="{FF2B5EF4-FFF2-40B4-BE49-F238E27FC236}">
                <a16:creationId xmlns:a16="http://schemas.microsoft.com/office/drawing/2014/main" id="{14BA9707-7A0B-8CEF-193D-0C48D7AF4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6"/>
          <a:stretch/>
        </p:blipFill>
        <p:spPr>
          <a:xfrm>
            <a:off x="9516436" y="154874"/>
            <a:ext cx="2132639" cy="21391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CED6BE-05F9-72F1-5BE9-8334079FCC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4473" b="5308"/>
          <a:stretch/>
        </p:blipFill>
        <p:spPr>
          <a:xfrm>
            <a:off x="10040112" y="4372315"/>
            <a:ext cx="1956816" cy="226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28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9AB7A8-DE6A-1C89-764A-307A75975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3D8C24-3793-89B3-690C-19CDD7D870E4}"/>
              </a:ext>
            </a:extLst>
          </p:cNvPr>
          <p:cNvSpPr txBox="1"/>
          <p:nvPr/>
        </p:nvSpPr>
        <p:spPr>
          <a:xfrm>
            <a:off x="666750" y="58757"/>
            <a:ext cx="6115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Calisto MT" panose="02040603050505030304" pitchFamily="18" charset="0"/>
              </a:rPr>
              <a:t>Conclusion</a:t>
            </a:r>
            <a:endParaRPr lang="ru-RU"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11764-E6A5-6F21-CDBE-CE0A8163D801}"/>
              </a:ext>
            </a:extLst>
          </p:cNvPr>
          <p:cNvSpPr txBox="1"/>
          <p:nvPr/>
        </p:nvSpPr>
        <p:spPr>
          <a:xfrm>
            <a:off x="457200" y="1259265"/>
            <a:ext cx="60960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In this project, Real-Time face anti-spoofing system to detect and prevent spoofing attacks using deep learning and computer vision techniques was developed.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By using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feature extraction and OpenCV for real-time face detection, the system achieved high accuracy in distinguishing between real and spoofed faces 0,988%. Literature review was conducted.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This project helped me understand the importance of handling imbalanced data, optimizing model performance, and integrating AI into real-world applications.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377A71-C4E8-C1F3-82AF-C8D969399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712" y="3623072"/>
            <a:ext cx="4010025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F6BA558-08B9-6F21-03D8-91D2CE80C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546" y="669560"/>
            <a:ext cx="45720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623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C946F-D8B4-F43E-A5B0-B21A1CA1D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4E40EC-014B-098A-5039-398A9E3909C1}"/>
              </a:ext>
            </a:extLst>
          </p:cNvPr>
          <p:cNvSpPr txBox="1"/>
          <p:nvPr/>
        </p:nvSpPr>
        <p:spPr>
          <a:xfrm>
            <a:off x="3114674" y="1644757"/>
            <a:ext cx="61245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Calisto MT" panose="02040603050505030304" pitchFamily="18" charset="0"/>
              </a:rPr>
              <a:t>Thanks for attention!</a:t>
            </a:r>
            <a:endParaRPr lang="ru-RU" sz="8000" dirty="0"/>
          </a:p>
        </p:txBody>
      </p:sp>
      <p:sp>
        <p:nvSpPr>
          <p:cNvPr id="4" name="AutoShape 2" descr="a pixel art drawing of a man 's hands applauding">
            <a:extLst>
              <a:ext uri="{FF2B5EF4-FFF2-40B4-BE49-F238E27FC236}">
                <a16:creationId xmlns:a16="http://schemas.microsoft.com/office/drawing/2014/main" id="{5D8DD359-A87B-09A6-AFAD-571AF3BFB3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14875" y="2047875"/>
            <a:ext cx="27622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621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370F2-B429-3AC6-4CD5-4C1949B0D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A794CF-2C1A-94DD-7FB4-9C11E33E8DD9}"/>
              </a:ext>
            </a:extLst>
          </p:cNvPr>
          <p:cNvSpPr txBox="1"/>
          <p:nvPr/>
        </p:nvSpPr>
        <p:spPr>
          <a:xfrm>
            <a:off x="542925" y="0"/>
            <a:ext cx="6115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Calisto MT" panose="02040603050505030304" pitchFamily="18" charset="0"/>
              </a:rPr>
              <a:t>References</a:t>
            </a:r>
            <a:endParaRPr lang="ru-RU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3598FE-AEDC-F158-027C-3C891E774346}"/>
              </a:ext>
            </a:extLst>
          </p:cNvPr>
          <p:cNvSpPr txBox="1"/>
          <p:nvPr/>
        </p:nvSpPr>
        <p:spPr>
          <a:xfrm>
            <a:off x="542925" y="1332738"/>
            <a:ext cx="1145857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Calisto MT" panose="02040603050505030304" pitchFamily="18" charset="0"/>
              </a:rPr>
              <a:t>1. Ming, Z., </a:t>
            </a:r>
            <a:r>
              <a:rPr lang="en-US" sz="1600" dirty="0" err="1">
                <a:latin typeface="Calisto MT" panose="02040603050505030304" pitchFamily="18" charset="0"/>
              </a:rPr>
              <a:t>Visani</a:t>
            </a:r>
            <a:r>
              <a:rPr lang="en-US" sz="1600" dirty="0">
                <a:latin typeface="Calisto MT" panose="02040603050505030304" pitchFamily="18" charset="0"/>
              </a:rPr>
              <a:t>, M., Luqman, M. M., &amp; </a:t>
            </a:r>
            <a:r>
              <a:rPr lang="en-US" sz="1600" dirty="0" err="1">
                <a:latin typeface="Calisto MT" panose="02040603050505030304" pitchFamily="18" charset="0"/>
              </a:rPr>
              <a:t>Burie</a:t>
            </a:r>
            <a:r>
              <a:rPr lang="en-US" sz="1600" dirty="0">
                <a:latin typeface="Calisto MT" panose="02040603050505030304" pitchFamily="18" charset="0"/>
              </a:rPr>
              <a:t>, J.-C. (2020). A Survey on Anti-Spoofing Methods for Facial Recognition with RGB Cameras of Generic Consumer Devices. Journal of Imaging, 6(12), 139. https://doi.org/10.3390/jimaging6120139</a:t>
            </a:r>
          </a:p>
          <a:p>
            <a:pPr algn="just"/>
            <a:r>
              <a:rPr lang="en-US" sz="1600" dirty="0">
                <a:latin typeface="Calisto MT" panose="02040603050505030304" pitchFamily="18" charset="0"/>
              </a:rPr>
              <a:t>2. [Dataset] </a:t>
            </a:r>
            <a:r>
              <a:rPr lang="en-US" sz="1600" dirty="0" err="1">
                <a:latin typeface="Calisto MT" panose="02040603050505030304" pitchFamily="18" charset="0"/>
              </a:rPr>
              <a:t>Roboflow</a:t>
            </a:r>
            <a:r>
              <a:rPr lang="en-US" sz="1600" dirty="0">
                <a:latin typeface="Calisto MT" panose="02040603050505030304" pitchFamily="18" charset="0"/>
              </a:rPr>
              <a:t>. URL: https://universe.roboflow.com/enu/face-antispoof-project</a:t>
            </a:r>
          </a:p>
          <a:p>
            <a:pPr algn="just"/>
            <a:r>
              <a:rPr lang="en-US" sz="1600" dirty="0">
                <a:latin typeface="Calisto MT" panose="02040603050505030304" pitchFamily="18" charset="0"/>
              </a:rPr>
              <a:t>3. P. Anthony, B. Ay and G. Aydin, "A Review of Face Anti-spoofing Methods for Face Recognition Systems," 2021 International Conference on </a:t>
            </a:r>
            <a:r>
              <a:rPr lang="en-US" sz="1600" dirty="0" err="1">
                <a:latin typeface="Calisto MT" panose="02040603050505030304" pitchFamily="18" charset="0"/>
              </a:rPr>
              <a:t>INnovations</a:t>
            </a:r>
            <a:r>
              <a:rPr lang="en-US" sz="1600" dirty="0">
                <a:latin typeface="Calisto MT" panose="02040603050505030304" pitchFamily="18" charset="0"/>
              </a:rPr>
              <a:t> in Intelligent </a:t>
            </a:r>
            <a:r>
              <a:rPr lang="en-US" sz="1600" dirty="0" err="1">
                <a:latin typeface="Calisto MT" panose="02040603050505030304" pitchFamily="18" charset="0"/>
              </a:rPr>
              <a:t>SysTems</a:t>
            </a:r>
            <a:r>
              <a:rPr lang="en-US" sz="1600" dirty="0">
                <a:latin typeface="Calisto MT" panose="02040603050505030304" pitchFamily="18" charset="0"/>
              </a:rPr>
              <a:t> and Applications (INISTA), </a:t>
            </a:r>
            <a:r>
              <a:rPr lang="en-US" sz="1600" dirty="0" err="1">
                <a:latin typeface="Calisto MT" panose="02040603050505030304" pitchFamily="18" charset="0"/>
              </a:rPr>
              <a:t>Kocaeli</a:t>
            </a:r>
            <a:r>
              <a:rPr lang="en-US" sz="1600" dirty="0">
                <a:latin typeface="Calisto MT" panose="02040603050505030304" pitchFamily="18" charset="0"/>
              </a:rPr>
              <a:t>, Turkey, 2021, pp. 1-9, </a:t>
            </a:r>
            <a:r>
              <a:rPr lang="en-US" sz="1600" dirty="0" err="1">
                <a:latin typeface="Calisto MT" panose="02040603050505030304" pitchFamily="18" charset="0"/>
              </a:rPr>
              <a:t>doi</a:t>
            </a:r>
            <a:r>
              <a:rPr lang="en-US" sz="1600" dirty="0">
                <a:latin typeface="Calisto MT" panose="02040603050505030304" pitchFamily="18" charset="0"/>
              </a:rPr>
              <a:t>: 10.1109/INISTA52262.2021.9548404.</a:t>
            </a:r>
          </a:p>
          <a:p>
            <a:pPr algn="just"/>
            <a:r>
              <a:rPr lang="en-US" sz="1600" dirty="0">
                <a:latin typeface="Calisto MT" panose="02040603050505030304" pitchFamily="18" charset="0"/>
              </a:rPr>
              <a:t>4. Y. </a:t>
            </a:r>
            <a:r>
              <a:rPr lang="en-US" sz="1600" dirty="0" err="1">
                <a:latin typeface="Calisto MT" panose="02040603050505030304" pitchFamily="18" charset="0"/>
              </a:rPr>
              <a:t>Atoum</a:t>
            </a:r>
            <a:r>
              <a:rPr lang="en-US" sz="1600" dirty="0">
                <a:latin typeface="Calisto MT" panose="02040603050505030304" pitchFamily="18" charset="0"/>
              </a:rPr>
              <a:t>, Y. Liu, A. </a:t>
            </a:r>
            <a:r>
              <a:rPr lang="en-US" sz="1600" dirty="0" err="1">
                <a:latin typeface="Calisto MT" panose="02040603050505030304" pitchFamily="18" charset="0"/>
              </a:rPr>
              <a:t>Jourabloo</a:t>
            </a:r>
            <a:r>
              <a:rPr lang="en-US" sz="1600" dirty="0">
                <a:latin typeface="Calisto MT" panose="02040603050505030304" pitchFamily="18" charset="0"/>
              </a:rPr>
              <a:t> and X. Liu, "Face anti-spoofing using patch and depth-based CNNs," 2017 IEEE International Joint Conference on B</a:t>
            </a:r>
          </a:p>
          <a:p>
            <a:pPr algn="just"/>
            <a:r>
              <a:rPr lang="en-US" sz="1600" dirty="0">
                <a:latin typeface="Calisto MT" panose="02040603050505030304" pitchFamily="18" charset="0"/>
              </a:rPr>
              <a:t>5. Nan, Y., Ju, J., Hua, Q., Zhang, H., &amp; Wang, B. (2022). A-</a:t>
            </a:r>
            <a:r>
              <a:rPr lang="en-US" sz="1600" dirty="0" err="1">
                <a:latin typeface="Calisto MT" panose="02040603050505030304" pitchFamily="18" charset="0"/>
              </a:rPr>
              <a:t>MobileNet</a:t>
            </a:r>
            <a:r>
              <a:rPr lang="en-US" sz="1600" dirty="0">
                <a:latin typeface="Calisto MT" panose="02040603050505030304" pitchFamily="18" charset="0"/>
              </a:rPr>
              <a:t>: An approach of facial expression recognition. Alexandria Engineering Journal, 61(6), 4435-4444.</a:t>
            </a:r>
          </a:p>
          <a:p>
            <a:pPr algn="just"/>
            <a:r>
              <a:rPr lang="en-US" sz="1600" dirty="0">
                <a:latin typeface="Calisto MT" panose="02040603050505030304" pitchFamily="18" charset="0"/>
              </a:rPr>
              <a:t>6. Rahman, M. H., Jannat, M. K. A., Islam, M. S., Grossi, G., </a:t>
            </a:r>
            <a:r>
              <a:rPr lang="en-US" sz="1600" dirty="0" err="1">
                <a:latin typeface="Calisto MT" panose="02040603050505030304" pitchFamily="18" charset="0"/>
              </a:rPr>
              <a:t>Bursic</a:t>
            </a:r>
            <a:r>
              <a:rPr lang="en-US" sz="1600" dirty="0">
                <a:latin typeface="Calisto MT" panose="02040603050505030304" pitchFamily="18" charset="0"/>
              </a:rPr>
              <a:t>, S., &amp; </a:t>
            </a:r>
            <a:r>
              <a:rPr lang="en-US" sz="1600" dirty="0" err="1">
                <a:latin typeface="Calisto MT" panose="02040603050505030304" pitchFamily="18" charset="0"/>
              </a:rPr>
              <a:t>Aktaruzzaman</a:t>
            </a:r>
            <a:r>
              <a:rPr lang="en-US" sz="1600" dirty="0">
                <a:latin typeface="Calisto MT" panose="02040603050505030304" pitchFamily="18" charset="0"/>
              </a:rPr>
              <a:t>, M. (2023). Real-time face mask position recognition system based on </a:t>
            </a:r>
            <a:r>
              <a:rPr lang="en-US" sz="1600" dirty="0" err="1">
                <a:latin typeface="Calisto MT" panose="02040603050505030304" pitchFamily="18" charset="0"/>
              </a:rPr>
              <a:t>MobileNet</a:t>
            </a:r>
            <a:r>
              <a:rPr lang="en-US" sz="1600" dirty="0">
                <a:latin typeface="Calisto MT" panose="02040603050505030304" pitchFamily="18" charset="0"/>
              </a:rPr>
              <a:t> model. Smart health, 28, 100382.</a:t>
            </a:r>
          </a:p>
          <a:p>
            <a:pPr algn="just"/>
            <a:r>
              <a:rPr lang="en-US" sz="1600" dirty="0">
                <a:latin typeface="Calisto MT" panose="02040603050505030304" pitchFamily="18" charset="0"/>
              </a:rPr>
              <a:t>7. </a:t>
            </a:r>
            <a:r>
              <a:rPr lang="en-US" sz="1600" dirty="0" err="1">
                <a:latin typeface="Calisto MT" panose="02040603050505030304" pitchFamily="18" charset="0"/>
              </a:rPr>
              <a:t>Grünenberg</a:t>
            </a:r>
            <a:r>
              <a:rPr lang="en-US" sz="1600" dirty="0">
                <a:latin typeface="Calisto MT" panose="02040603050505030304" pitchFamily="18" charset="0"/>
              </a:rPr>
              <a:t>, K. (2022). Wearing someone else’s face: Biometric technologies, anti-spoofing and the Fear of the Unknown. Ethnos, 87(2), 223-240.</a:t>
            </a:r>
          </a:p>
          <a:p>
            <a:pPr algn="just"/>
            <a:r>
              <a:rPr lang="en-US" sz="1600" dirty="0">
                <a:latin typeface="Calisto MT" panose="02040603050505030304" pitchFamily="18" charset="0"/>
              </a:rPr>
              <a:t>8.</a:t>
            </a:r>
          </a:p>
          <a:p>
            <a:pPr algn="just"/>
            <a:endParaRPr lang="en-US" sz="1600" dirty="0">
              <a:latin typeface="Calisto MT" panose="02040603050505030304" pitchFamily="18" charset="0"/>
            </a:endParaRPr>
          </a:p>
          <a:p>
            <a:pPr algn="just"/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098124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DC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0D11C9-173C-3B6A-2156-924FED04A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B4FEFA-0501-27AA-0722-6951505EBF7F}"/>
              </a:ext>
            </a:extLst>
          </p:cNvPr>
          <p:cNvSpPr txBox="1"/>
          <p:nvPr/>
        </p:nvSpPr>
        <p:spPr>
          <a:xfrm>
            <a:off x="6689033" y="-84733"/>
            <a:ext cx="4983479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Calisto MT" panose="02040603050505030304" pitchFamily="18" charset="0"/>
                <a:ea typeface="+mj-ea"/>
                <a:cs typeface="+mj-cs"/>
              </a:rPr>
              <a:t>Table of 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87B9E-753F-78FE-47C9-41C04CC419B4}"/>
              </a:ext>
            </a:extLst>
          </p:cNvPr>
          <p:cNvSpPr txBox="1"/>
          <p:nvPr/>
        </p:nvSpPr>
        <p:spPr>
          <a:xfrm>
            <a:off x="6663606" y="1474706"/>
            <a:ext cx="4873073" cy="3908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Solutions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12" name="Picture 11" descr="A person standing in front of a white wall with blue circles&#10;&#10;AI-generated content may be incorrect.">
            <a:extLst>
              <a:ext uri="{FF2B5EF4-FFF2-40B4-BE49-F238E27FC236}">
                <a16:creationId xmlns:a16="http://schemas.microsoft.com/office/drawing/2014/main" id="{BAC60A30-3FA5-87FA-0FB6-E932F5AA4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048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6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E2D80D-A4E0-EFAB-155F-6EC47C8CE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78CA14-59CC-9AE7-BF91-E27F642E91F9}"/>
              </a:ext>
            </a:extLst>
          </p:cNvPr>
          <p:cNvSpPr txBox="1"/>
          <p:nvPr/>
        </p:nvSpPr>
        <p:spPr>
          <a:xfrm>
            <a:off x="361949" y="0"/>
            <a:ext cx="6115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alisto MT" panose="02040603050505030304" pitchFamily="18" charset="0"/>
              </a:rPr>
              <a:t>Abstract</a:t>
            </a:r>
            <a:endParaRPr lang="ru-RU" sz="6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B57CE-62AA-9CFA-AD51-F6202BCE7D64}"/>
              </a:ext>
            </a:extLst>
          </p:cNvPr>
          <p:cNvSpPr txBox="1"/>
          <p:nvPr/>
        </p:nvSpPr>
        <p:spPr>
          <a:xfrm>
            <a:off x="361949" y="1501438"/>
            <a:ext cx="629602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spoofing attacks, where fake faces (e.g., photos, videos, or masks) are used to bypass authentication systems, pose a significant security threat. This project develops a real-time face anti-spoofing system using deep learning to distinguish between real and spoofed faces. The system ensures robust, accurate, and efficient detection, enhancing security in applications like biometric authentication etc.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16057F-9357-EAB6-CC11-AA40D65011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025" r="52441"/>
          <a:stretch/>
        </p:blipFill>
        <p:spPr>
          <a:xfrm>
            <a:off x="7388352" y="827871"/>
            <a:ext cx="3718178" cy="446802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714EE9-8C50-5BE4-72FF-D0667E542FDD}"/>
              </a:ext>
            </a:extLst>
          </p:cNvPr>
          <p:cNvCxnSpPr/>
          <p:nvPr/>
        </p:nvCxnSpPr>
        <p:spPr>
          <a:xfrm>
            <a:off x="904875" y="1123950"/>
            <a:ext cx="5191125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3FB1C05-B043-1BE9-7668-E2707737F040}"/>
              </a:ext>
            </a:extLst>
          </p:cNvPr>
          <p:cNvSpPr txBox="1"/>
          <p:nvPr/>
        </p:nvSpPr>
        <p:spPr>
          <a:xfrm>
            <a:off x="7187184" y="5295895"/>
            <a:ext cx="3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alisto MT" panose="02040603050505030304" pitchFamily="18" charset="0"/>
              </a:rPr>
              <a:t>Fig 1. Face anti-spoof detection system result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1023990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omputer with many diagrams and documents&#10;&#10;AI-generated content may be incorrect.">
            <a:extLst>
              <a:ext uri="{FF2B5EF4-FFF2-40B4-BE49-F238E27FC236}">
                <a16:creationId xmlns:a16="http://schemas.microsoft.com/office/drawing/2014/main" id="{45CA1140-9A96-B331-16A7-D87691589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BB6D91-A766-18F8-3370-2A76C6E27EB8}"/>
              </a:ext>
            </a:extLst>
          </p:cNvPr>
          <p:cNvSpPr txBox="1"/>
          <p:nvPr/>
        </p:nvSpPr>
        <p:spPr>
          <a:xfrm>
            <a:off x="6922008" y="2806868"/>
            <a:ext cx="61996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sto MT" panose="02040603050505030304" pitchFamily="18" charset="0"/>
              </a:rPr>
              <a:t>Introduction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804150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6F0F90-7F1F-A0C1-1A62-2E2B1F33E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80AF38-D4D1-1355-EFF0-3AA9916DA970}"/>
              </a:ext>
            </a:extLst>
          </p:cNvPr>
          <p:cNvSpPr txBox="1"/>
          <p:nvPr/>
        </p:nvSpPr>
        <p:spPr>
          <a:xfrm>
            <a:off x="361948" y="0"/>
            <a:ext cx="11534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alisto MT" panose="02040603050505030304" pitchFamily="18" charset="0"/>
              </a:rPr>
              <a:t>What is presentation attack? </a:t>
            </a:r>
            <a:endParaRPr lang="ru-RU" sz="6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CF659-D3CF-CB49-B33D-F7EBB1F9D194}"/>
              </a:ext>
            </a:extLst>
          </p:cNvPr>
          <p:cNvSpPr txBox="1"/>
          <p:nvPr/>
        </p:nvSpPr>
        <p:spPr>
          <a:xfrm>
            <a:off x="110869" y="5725966"/>
            <a:ext cx="120365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spoof face refers to a fraud attempt to deceive facial recognition systems by presenting fake biometric data, such as photographs, videos, masks, or 3D models, instead of a live, genuine face.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ASIA-MFSD Dataset | Papers With Code">
            <a:extLst>
              <a:ext uri="{FF2B5EF4-FFF2-40B4-BE49-F238E27FC236}">
                <a16:creationId xmlns:a16="http://schemas.microsoft.com/office/drawing/2014/main" id="{8DB2A76B-EB88-F574-CF79-93CD67AC6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02" y="1841614"/>
            <a:ext cx="4366592" cy="253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5D3DB6-40D9-54CC-D9B5-74F155EC09CF}"/>
              </a:ext>
            </a:extLst>
          </p:cNvPr>
          <p:cNvSpPr txBox="1"/>
          <p:nvPr/>
        </p:nvSpPr>
        <p:spPr>
          <a:xfrm>
            <a:off x="781854" y="4403030"/>
            <a:ext cx="413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Calisto MT" panose="02040603050505030304" pitchFamily="18" charset="0"/>
              </a:rPr>
              <a:t>This is spoof</a:t>
            </a:r>
            <a:endParaRPr lang="ru-RU" sz="3600" dirty="0">
              <a:solidFill>
                <a:srgbClr val="FF0000"/>
              </a:solidFill>
            </a:endParaRPr>
          </a:p>
        </p:txBody>
      </p:sp>
      <p:pic>
        <p:nvPicPr>
          <p:cNvPr id="12" name="Picture 11" descr="A person in a white shirt&#10;&#10;AI-generated content may be incorrect.">
            <a:extLst>
              <a:ext uri="{FF2B5EF4-FFF2-40B4-BE49-F238E27FC236}">
                <a16:creationId xmlns:a16="http://schemas.microsoft.com/office/drawing/2014/main" id="{9205F4C7-7373-2E69-6A7E-B70B66686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/>
          <a:stretch/>
        </p:blipFill>
        <p:spPr>
          <a:xfrm>
            <a:off x="5705856" y="1826477"/>
            <a:ext cx="1938423" cy="25614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88FB5D-5782-3890-F04C-E503A5943214}"/>
              </a:ext>
            </a:extLst>
          </p:cNvPr>
          <p:cNvSpPr txBox="1"/>
          <p:nvPr/>
        </p:nvSpPr>
        <p:spPr>
          <a:xfrm>
            <a:off x="4765590" y="4372757"/>
            <a:ext cx="413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/>
                </a:solidFill>
                <a:latin typeface="Calisto MT" panose="02040603050505030304" pitchFamily="18" charset="0"/>
              </a:rPr>
              <a:t>Real</a:t>
            </a:r>
            <a:endParaRPr lang="ru-RU" sz="3600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77E062-8417-EA6D-C5F4-D4C88512070F}"/>
              </a:ext>
            </a:extLst>
          </p:cNvPr>
          <p:cNvSpPr txBox="1"/>
          <p:nvPr/>
        </p:nvSpPr>
        <p:spPr>
          <a:xfrm>
            <a:off x="7787536" y="1991069"/>
            <a:ext cx="44044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  <a:latin typeface="Calisto MT" panose="02040603050505030304" pitchFamily="18" charset="0"/>
              </a:rPr>
              <a:t>Can computers distinguish between them?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  <a:latin typeface="Calisto MT" panose="02040603050505030304" pitchFamily="18" charset="0"/>
              </a:rPr>
              <a:t>-Yes</a:t>
            </a:r>
            <a:endParaRPr lang="ru-RU" sz="4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137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9F047-8764-7610-9ED5-537860003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88C47-FFB9-7C7E-76D9-23A898031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475" y="3095625"/>
            <a:ext cx="5581650" cy="105727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7200" b="1" i="0" dirty="0">
                <a:effectLst/>
                <a:latin typeface="Calisto MT" panose="02040603050505030304" pitchFamily="18" charset="0"/>
              </a:rPr>
              <a:t> </a:t>
            </a:r>
            <a:endParaRPr lang="en-US" sz="7200" dirty="0">
              <a:solidFill>
                <a:schemeClr val="tx1">
                  <a:lumMod val="85000"/>
                  <a:lumOff val="15000"/>
                </a:schemeClr>
              </a:solidFill>
              <a:latin typeface="Calisto MT" panose="02040603050505030304" pitchFamily="18" charset="0"/>
            </a:endParaRPr>
          </a:p>
        </p:txBody>
      </p:sp>
      <p:pic>
        <p:nvPicPr>
          <p:cNvPr id="14" name="Picture 13" descr="A computer with many diagrams and documents&#10;&#10;AI-generated content may be incorrect.">
            <a:extLst>
              <a:ext uri="{FF2B5EF4-FFF2-40B4-BE49-F238E27FC236}">
                <a16:creationId xmlns:a16="http://schemas.microsoft.com/office/drawing/2014/main" id="{CD51624B-1673-B749-2659-FDF14A237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BF76A-D8B0-94D0-34B4-D2375F300448}"/>
              </a:ext>
            </a:extLst>
          </p:cNvPr>
          <p:cNvSpPr txBox="1"/>
          <p:nvPr/>
        </p:nvSpPr>
        <p:spPr>
          <a:xfrm>
            <a:off x="6096000" y="2806868"/>
            <a:ext cx="61996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sto MT" panose="02040603050505030304" pitchFamily="18" charset="0"/>
              </a:rPr>
              <a:t>Project Overview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401323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F0B72F-1B22-21FD-089E-D4F68104A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F13A2D-883D-3B59-995D-7663689546EB}"/>
              </a:ext>
            </a:extLst>
          </p:cNvPr>
          <p:cNvSpPr txBox="1"/>
          <p:nvPr/>
        </p:nvSpPr>
        <p:spPr>
          <a:xfrm>
            <a:off x="3583875" y="561237"/>
            <a:ext cx="83057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sto MT" panose="02040603050505030304" pitchFamily="18" charset="0"/>
              </a:rPr>
              <a:t>Develop a real-time face anti-spoofing system to detect and prevent spoofing attacks using deep learning and computer vision.</a:t>
            </a:r>
            <a:endParaRPr lang="ru-R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E397C9-4454-BC4E-15E7-0E8F65731E6B}"/>
              </a:ext>
            </a:extLst>
          </p:cNvPr>
          <p:cNvSpPr txBox="1"/>
          <p:nvPr/>
        </p:nvSpPr>
        <p:spPr>
          <a:xfrm>
            <a:off x="1590103" y="796535"/>
            <a:ext cx="1676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sto MT" panose="02040603050505030304" pitchFamily="18" charset="0"/>
              </a:rPr>
              <a:t>Goal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C24334-1732-DFFD-33B1-F3668D0D6D52}"/>
              </a:ext>
            </a:extLst>
          </p:cNvPr>
          <p:cNvSpPr txBox="1"/>
          <p:nvPr/>
        </p:nvSpPr>
        <p:spPr>
          <a:xfrm>
            <a:off x="1590103" y="2939166"/>
            <a:ext cx="1676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sto MT" panose="02040603050505030304" pitchFamily="18" charset="0"/>
              </a:rPr>
              <a:t>Include feature </a:t>
            </a:r>
          </a:p>
          <a:p>
            <a:pPr algn="ctr"/>
            <a:r>
              <a:rPr lang="en-US" sz="2800" dirty="0">
                <a:latin typeface="Calisto MT" panose="02040603050505030304" pitchFamily="18" charset="0"/>
              </a:rPr>
              <a:t> </a:t>
            </a:r>
            <a:endParaRPr lang="ru-RU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F4022C-B0F0-70EA-E278-3DA27CBC45C5}"/>
              </a:ext>
            </a:extLst>
          </p:cNvPr>
          <p:cNvSpPr txBox="1"/>
          <p:nvPr/>
        </p:nvSpPr>
        <p:spPr>
          <a:xfrm>
            <a:off x="3675316" y="2939166"/>
            <a:ext cx="565039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live video feed to instantly classify faces as "Real" or "Spoof."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 high accuracy using.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0BD23F-D015-E6E5-9CDE-16B35A22A13D}"/>
              </a:ext>
            </a:extLst>
          </p:cNvPr>
          <p:cNvSpPr txBox="1"/>
          <p:nvPr/>
        </p:nvSpPr>
        <p:spPr>
          <a:xfrm>
            <a:off x="1590103" y="5075533"/>
            <a:ext cx="1676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sto MT" panose="02040603050505030304" pitchFamily="18" charset="0"/>
              </a:rPr>
              <a:t>Where can be used?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F30D21-B162-B0D6-757D-5577340EB15A}"/>
              </a:ext>
            </a:extLst>
          </p:cNvPr>
          <p:cNvSpPr txBox="1"/>
          <p:nvPr/>
        </p:nvSpPr>
        <p:spPr>
          <a:xfrm>
            <a:off x="3583875" y="5053404"/>
            <a:ext cx="82581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Biometric authentication.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Surveillance systems for security.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Graphic 20" descr="Bullseye with solid fill">
            <a:extLst>
              <a:ext uri="{FF2B5EF4-FFF2-40B4-BE49-F238E27FC236}">
                <a16:creationId xmlns:a16="http://schemas.microsoft.com/office/drawing/2014/main" id="{738EFB5B-F6DD-91DE-26A8-A9D166FC4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703" y="725196"/>
            <a:ext cx="914400" cy="914400"/>
          </a:xfrm>
          <a:prstGeom prst="rect">
            <a:avLst/>
          </a:prstGeom>
        </p:spPr>
      </p:pic>
      <p:pic>
        <p:nvPicPr>
          <p:cNvPr id="23" name="Graphic 22" descr="Target with solid fill">
            <a:extLst>
              <a:ext uri="{FF2B5EF4-FFF2-40B4-BE49-F238E27FC236}">
                <a16:creationId xmlns:a16="http://schemas.microsoft.com/office/drawing/2014/main" id="{14DE4034-4A05-CE0C-4E79-981BBCC04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551" y="2939167"/>
            <a:ext cx="914400" cy="914400"/>
          </a:xfrm>
          <a:prstGeom prst="rect">
            <a:avLst/>
          </a:prstGeom>
        </p:spPr>
      </p:pic>
      <p:pic>
        <p:nvPicPr>
          <p:cNvPr id="25" name="Graphic 24" descr="Scribble with solid fill">
            <a:extLst>
              <a:ext uri="{FF2B5EF4-FFF2-40B4-BE49-F238E27FC236}">
                <a16:creationId xmlns:a16="http://schemas.microsoft.com/office/drawing/2014/main" id="{C48F4D95-F184-D1B5-3C5F-ECF550A7F2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018" y="5033832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1A0CA8-F79A-27F3-05BB-32B855AF25E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39" b="780"/>
          <a:stretch/>
        </p:blipFill>
        <p:spPr>
          <a:xfrm>
            <a:off x="9202651" y="1967666"/>
            <a:ext cx="2392500" cy="4379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0CE844-B2C6-EC5B-B84B-F9C8734A1FE3}"/>
              </a:ext>
            </a:extLst>
          </p:cNvPr>
          <p:cNvSpPr txBox="1"/>
          <p:nvPr/>
        </p:nvSpPr>
        <p:spPr>
          <a:xfrm>
            <a:off x="9272006" y="6347115"/>
            <a:ext cx="232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 Display" panose="020B0004020202020204" pitchFamily="34" charset="0"/>
              </a:rPr>
              <a:t>Example: Kaspi app</a:t>
            </a:r>
            <a:endParaRPr lang="ru-RU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096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9CB81-4F04-D017-5283-7353588BF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omputer with many diagrams and documents&#10;&#10;AI-generated content may be incorrect.">
            <a:extLst>
              <a:ext uri="{FF2B5EF4-FFF2-40B4-BE49-F238E27FC236}">
                <a16:creationId xmlns:a16="http://schemas.microsoft.com/office/drawing/2014/main" id="{2E89FCE1-B642-0C30-D775-686F02854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8B4C52-3866-6B02-BFD0-71791E6E2998}"/>
              </a:ext>
            </a:extLst>
          </p:cNvPr>
          <p:cNvSpPr txBox="1"/>
          <p:nvPr/>
        </p:nvSpPr>
        <p:spPr>
          <a:xfrm>
            <a:off x="6858000" y="2806868"/>
            <a:ext cx="61996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sto MT" panose="02040603050505030304" pitchFamily="18" charset="0"/>
              </a:rPr>
              <a:t>Methodology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305219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679</TotalTime>
  <Words>913</Words>
  <Application>Microsoft Office PowerPoint</Application>
  <PresentationFormat>Widescreen</PresentationFormat>
  <Paragraphs>85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Aptos</vt:lpstr>
      <vt:lpstr>Aptos Black</vt:lpstr>
      <vt:lpstr>Aptos Display</vt:lpstr>
      <vt:lpstr>Arial</vt:lpstr>
      <vt:lpstr>Arial Unicode MS</vt:lpstr>
      <vt:lpstr>Calisto MT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Yerassyl Iskakov</dc:creator>
  <cp:lastModifiedBy>Yerassyl Iskakov</cp:lastModifiedBy>
  <cp:revision>1</cp:revision>
  <dcterms:created xsi:type="dcterms:W3CDTF">2025-02-23T14:10:50Z</dcterms:created>
  <dcterms:modified xsi:type="dcterms:W3CDTF">2025-02-26T14:47:51Z</dcterms:modified>
</cp:coreProperties>
</file>